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5" r:id="rId2"/>
    <p:sldId id="284" r:id="rId3"/>
    <p:sldId id="302" r:id="rId4"/>
    <p:sldId id="300" r:id="rId5"/>
    <p:sldId id="301" r:id="rId6"/>
    <p:sldId id="262" r:id="rId7"/>
    <p:sldId id="303" r:id="rId8"/>
    <p:sldId id="298" r:id="rId9"/>
    <p:sldId id="299" r:id="rId10"/>
    <p:sldId id="304" r:id="rId11"/>
    <p:sldId id="296" r:id="rId12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 autoAdjust="0"/>
    <p:restoredTop sz="96241" autoAdjust="0"/>
  </p:normalViewPr>
  <p:slideViewPr>
    <p:cSldViewPr showGuides="1">
      <p:cViewPr varScale="1">
        <p:scale>
          <a:sx n="124" d="100"/>
          <a:sy n="124" d="100"/>
        </p:scale>
        <p:origin x="12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10/2/2023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10/2/2023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hyperlink" Target="https://scikit-learn.org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hub.dartmouth.edu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February 14,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7CAEB2-2A3D-DC5C-3574-8D79CBE07B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Project website:</a:t>
            </a: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https://pytorch.org/</a:t>
            </a:r>
            <a:endParaRPr lang="en-US" dirty="0"/>
          </a:p>
          <a:p>
            <a:pPr marL="457200" indent="-457200"/>
            <a:r>
              <a:rPr lang="en-US" dirty="0"/>
              <a:t>Installation guide</a:t>
            </a:r>
          </a:p>
          <a:p>
            <a:pPr marL="457200" indent="-457200"/>
            <a:r>
              <a:rPr lang="en-US" dirty="0"/>
              <a:t>Good tutorials (sometimes outdated)</a:t>
            </a:r>
          </a:p>
          <a:p>
            <a:pPr marL="457200" indent="-457200"/>
            <a:r>
              <a:rPr lang="en-US" dirty="0"/>
              <a:t>API reference</a:t>
            </a:r>
          </a:p>
          <a:p>
            <a:pPr marL="457200" indent="-457200"/>
            <a:r>
              <a:rPr lang="en-US" dirty="0"/>
              <a:t>Examples</a:t>
            </a:r>
          </a:p>
          <a:p>
            <a:pPr marL="457200" indent="-457200"/>
            <a:r>
              <a:rPr lang="en-US" dirty="0"/>
              <a:t>Community</a:t>
            </a:r>
          </a:p>
          <a:p>
            <a:pPr marL="457200" indent="-457200"/>
            <a:r>
              <a:rPr lang="en-US" dirty="0"/>
              <a:t>…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33F61-F965-7D00-90B8-B15BAE9F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at a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9498-3274-9CE5-0E60-8E94821717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69252-1038-5180-4BA4-C479494753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860300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Let’s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0896586" cy="838200"/>
          </a:xfrm>
        </p:spPr>
        <p:txBody>
          <a:bodyPr>
            <a:noAutofit/>
          </a:bodyPr>
          <a:lstStyle/>
          <a:p>
            <a:r>
              <a:rPr lang="en-AU" sz="7200" dirty="0"/>
              <a:t>Intro to PyTorch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53454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357634"/>
            <a:ext cx="10461390" cy="15191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C3E765-C255-B2E0-4BE1-90BF14E1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/>
      <p:bldP spid="12" grpId="0" uiExpand="1" build="allAtOnce"/>
      <p:bldP spid="1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308101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PyTorch:</a:t>
            </a:r>
          </a:p>
          <a:p>
            <a:pPr marL="342900" indent="-342900">
              <a:buSzPct val="75000"/>
              <a:buFont typeface=".Apple Color Emoji UI"/>
              <a:buChar char="💪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Powerful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framework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written with a </a:t>
            </a:r>
            <a:r>
              <a:rPr lang="en-AU" dirty="0">
                <a:latin typeface="National 2 Medium" panose="020B0504030502020203" pitchFamily="34" charset="77"/>
              </a:rPr>
              <a:t>Python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frontend</a:t>
            </a:r>
          </a:p>
          <a:p>
            <a:pPr marL="342900" indent="-342900">
              <a:buSzPct val="75000"/>
              <a:buFont typeface=".Apple Color Emoji UI"/>
              <a:buChar char="🛠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Contains a vast number of </a:t>
            </a:r>
            <a:r>
              <a:rPr lang="en-AU" dirty="0">
                <a:latin typeface="National 2 Medium" panose="020B0504030502020203" pitchFamily="34" charset="77"/>
              </a:rPr>
              <a:t>popular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network layers</a:t>
            </a:r>
            <a:r>
              <a:rPr lang="en-AU" dirty="0"/>
              <a:t> 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  <a:p>
            <a:pPr marL="347663" indent="-347663">
              <a:buSzPct val="75000"/>
              <a:buFont typeface=".Apple Color Emoji UI"/>
              <a:buChar char="😫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Very little </a:t>
            </a:r>
            <a:r>
              <a:rPr lang="en-AU" dirty="0">
                <a:latin typeface="National 2 Medium" panose="020B0504030502020203" pitchFamily="34" charset="77"/>
              </a:rPr>
              <a:t>evaluation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and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reporting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functionalities built-in</a:t>
            </a:r>
          </a:p>
          <a:p>
            <a:pPr marL="800100" lvl="1" indent="-342900">
              <a:buSzPct val="75000"/>
              <a:buFont typeface=".Apple Color Emoji UI"/>
              <a:buChar char="📈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…but integrates nicely with TensorFlow’s </a:t>
            </a:r>
            <a:r>
              <a:rPr lang="en-AU" dirty="0" err="1">
                <a:latin typeface="National 2 Medium" panose="020B0504030502020203" pitchFamily="34" charset="77"/>
              </a:rPr>
              <a:t>TensorBoard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marL="342900" indent="-342900">
              <a:buSzPct val="75000"/>
              <a:buFont typeface=".Apple Color Emoji UI"/>
              <a:buChar char="🧩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Easily </a:t>
            </a:r>
            <a:r>
              <a:rPr lang="en-AU" dirty="0">
                <a:latin typeface="National 2 Medium" panose="020B0504030502020203" pitchFamily="34" charset="77"/>
              </a:rPr>
              <a:t>extendable</a:t>
            </a:r>
          </a:p>
          <a:p>
            <a:pPr marL="347663" indent="-347663">
              <a:buSzPct val="75000"/>
              <a:buFont typeface=".Apple Color Emoji UI"/>
              <a:buChar char="🤗"/>
            </a:pPr>
            <a:r>
              <a:rPr lang="en-AU" sz="2900" dirty="0">
                <a:solidFill>
                  <a:schemeClr val="accent6">
                    <a:lumMod val="50000"/>
                  </a:schemeClr>
                </a:solidFill>
              </a:rPr>
              <a:t>Plays nicely with </a:t>
            </a:r>
            <a:r>
              <a:rPr lang="en-AU" sz="2900" dirty="0">
                <a:latin typeface="National 2 Medium" panose="020B0504030502020203" pitchFamily="34" charset="77"/>
              </a:rPr>
              <a:t>Hugging Face</a:t>
            </a:r>
            <a:r>
              <a:rPr lang="en-AU" dirty="0">
                <a:latin typeface="National 2 Medium" panose="020B0504030502020203" pitchFamily="34" charset="77"/>
              </a:rPr>
              <a:t>: Models, datasets, case studies…</a:t>
            </a:r>
            <a:endParaRPr lang="en-AU" dirty="0"/>
          </a:p>
          <a:p>
            <a:pPr marL="0" indent="0">
              <a:buNone/>
            </a:pPr>
            <a:endParaRPr lang="en-AU" sz="1900" dirty="0"/>
          </a:p>
          <a:p>
            <a:pPr marL="0" indent="0">
              <a:buNone/>
            </a:pPr>
            <a:r>
              <a:rPr lang="en-AU" sz="1900" dirty="0"/>
              <a:t>Quick poll: “Neural Network Experience”</a:t>
            </a:r>
          </a:p>
          <a:p>
            <a:pPr lvl="0"/>
            <a:endParaRPr lang="en-AU" dirty="0">
              <a:latin typeface="National 2 Medium" panose="020B0504030502020203" pitchFamily="34" charset="7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Neural networks for everyone!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Intro to PyTorch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6766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>
            <a:normAutofit/>
          </a:bodyPr>
          <a:lstStyle/>
          <a:p>
            <a:pPr marL="400050" indent="-395288">
              <a:buSzPct val="75000"/>
              <a:buFont typeface=".Apple Color Emoji UI"/>
              <a:buChar char="🤓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Algorithms are very computationally and/or conceptually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complex</a:t>
            </a:r>
          </a:p>
          <a:p>
            <a:pPr marL="409575" indent="-406400">
              <a:buSzPct val="75000"/>
              <a:buFont typeface=".Apple Color Emoji UI"/>
              <a:buChar char="🚀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en-US" dirty="0">
                <a:latin typeface="National 2 Medium" panose="020B0504030502020203" pitchFamily="34" charset="77"/>
              </a:rPr>
              <a:t> field moves too quickly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implement everything yourself</a:t>
            </a:r>
          </a:p>
          <a:p>
            <a:pPr marL="400050" indent="-395288">
              <a:buSzPct val="75000"/>
              <a:buFont typeface=".Apple Color Emoji UI"/>
              <a:buChar char="🧩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Use a framework to harness </a:t>
            </a:r>
            <a:r>
              <a:rPr lang="en-US" dirty="0">
                <a:latin typeface="National 2 Medium" panose="020B0504030502020203" pitchFamily="34" charset="77"/>
              </a:rPr>
              <a:t>efficient implementations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 </a:t>
            </a:r>
            <a:r>
              <a:rPr lang="en-US" dirty="0">
                <a:latin typeface="National 2 Medium" panose="020B0504030502020203" pitchFamily="34" charset="77"/>
              </a:rPr>
              <a:t>modular code design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framework for neural networks?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137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260891" cy="4127303"/>
          </a:xfrm>
        </p:spPr>
        <p:txBody>
          <a:bodyPr anchor="ctr"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dirty="0">
                <a:latin typeface="National 2 Medium" panose="020B0504030502020203" pitchFamily="34" charset="77"/>
              </a:rPr>
              <a:t>structure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PyTorch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Core components 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Build</a:t>
            </a:r>
            <a:r>
              <a:rPr lang="en-US" dirty="0">
                <a:latin typeface="National 2 Medium" panose="020B0504030502020203" pitchFamily="34" charset="77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 train a</a:t>
            </a:r>
            <a:r>
              <a:rPr lang="en-US" dirty="0">
                <a:latin typeface="National 2 Medium" panose="020B0504030502020203" pitchFamily="34" charset="77"/>
              </a:rPr>
              <a:t> simple neural network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Use a</a:t>
            </a:r>
            <a:r>
              <a:rPr lang="en-US" dirty="0">
                <a:latin typeface="National 2 Medium" panose="020B0504030502020203" pitchFamily="34" charset="77"/>
              </a:rPr>
              <a:t> pre-trained neural network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Adapt a pre-trained neural network using </a:t>
            </a:r>
            <a:r>
              <a:rPr lang="en-US" dirty="0">
                <a:latin typeface="National 2 Medium" panose="020B0504030502020203" pitchFamily="34" charset="77"/>
              </a:rPr>
              <a:t>transfer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514184" cy="4127303"/>
          </a:xfrm>
        </p:spPr>
        <p:txBody>
          <a:bodyPr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use </a:t>
            </a:r>
            <a:r>
              <a:rPr lang="en-US" dirty="0">
                <a:latin typeface="National 2 Medium" panose="020B0504030502020203" pitchFamily="34" charset="77"/>
              </a:rPr>
              <a:t>Python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a teeny bit of </a:t>
            </a:r>
            <a:r>
              <a:rPr lang="en-US" dirty="0">
                <a:latin typeface="National 2 Medium" panose="020B0504030502020203" pitchFamily="34" charset="77"/>
              </a:rPr>
              <a:t>Pandas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and plenty of </a:t>
            </a:r>
            <a:r>
              <a:rPr lang="en-US" dirty="0" err="1">
                <a:latin typeface="National 2 Medium" panose="020B0504030502020203" pitchFamily="34" charset="77"/>
              </a:rPr>
              <a:t>PyTorch</a:t>
            </a:r>
            <a:endParaRPr lang="en-US" dirty="0">
              <a:latin typeface="National 2 Medium" panose="020B0504030502020203" pitchFamily="34" charset="77"/>
            </a:endParaRP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As a </a:t>
            </a:r>
            <a:r>
              <a:rPr lang="en-US" dirty="0">
                <a:latin typeface="National 2 Medium" panose="020B0504030502020203" pitchFamily="34" charset="77"/>
              </a:rPr>
              <a:t>programming environment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use our </a:t>
            </a:r>
            <a:r>
              <a:rPr lang="en-US" dirty="0" err="1">
                <a:latin typeface="National 2 Medium" panose="020B0504030502020203" pitchFamily="34" charset="77"/>
              </a:rPr>
              <a:t>JupyterHub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https://jhub.dartmouth.edu</a:t>
            </a:r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400142"/>
            <a:ext cx="2517652" cy="747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C233D-2550-82E6-EE33-5F9E71237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095" y="3073367"/>
            <a:ext cx="2517652" cy="101787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2DF8AAB-E9A4-DDB0-334E-37956C91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450" y="5029200"/>
            <a:ext cx="118300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7D05E5-B7FB-60E3-C0A6-A10AB30D41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6325" y="4099294"/>
            <a:ext cx="2885361" cy="71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511</TotalTime>
  <Words>538</Words>
  <Application>Microsoft Macintosh PowerPoint</Application>
  <PresentationFormat>Widescreen</PresentationFormat>
  <Paragraphs>108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.Apple Color Emoji UI</vt:lpstr>
      <vt:lpstr>Arial</vt:lpstr>
      <vt:lpstr>Calibri</vt:lpstr>
      <vt:lpstr>National 2</vt:lpstr>
      <vt:lpstr>National 2 Medium</vt:lpstr>
      <vt:lpstr>Dartmouth</vt:lpstr>
      <vt:lpstr>PowerPoint Presentation</vt:lpstr>
      <vt:lpstr>Intro to PyTorch</vt:lpstr>
      <vt:lpstr>About the Reproducible Research Group</vt:lpstr>
      <vt:lpstr>About Research Data Services</vt:lpstr>
      <vt:lpstr>Work with us</vt:lpstr>
      <vt:lpstr>Neural networks for everyone!</vt:lpstr>
      <vt:lpstr>Why use a framework for neural networks?</vt:lpstr>
      <vt:lpstr>What you will learn in this workshop</vt:lpstr>
      <vt:lpstr>What we will work with in this workshop</vt:lpstr>
      <vt:lpstr>PyTorch at a glance</vt:lpstr>
      <vt:lpstr>Let’s get started…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86</cp:revision>
  <cp:lastPrinted>2018-02-22T17:02:12Z</cp:lastPrinted>
  <dcterms:created xsi:type="dcterms:W3CDTF">2022-10-13T16:56:26Z</dcterms:created>
  <dcterms:modified xsi:type="dcterms:W3CDTF">2023-02-10T16:39:10Z</dcterms:modified>
  <cp:category/>
</cp:coreProperties>
</file>