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23.jpeg" ContentType="image/jpeg"/>
  <Override PartName="/ppt/media/image8.png" ContentType="image/png"/>
  <Override PartName="/ppt/media/image2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9.png" ContentType="image/png"/>
  <Override PartName="/ppt/media/image7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media/image20.png" ContentType="image/png"/>
  <Override PartName="/ppt/media/image21.jpeg" ContentType="image/jpeg"/>
  <Override PartName="/ppt/media/image22.jpeg" ContentType="image/jpeg"/>
  <Override PartName="/ppt/media/image2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22A9C04-6B72-43AF-8889-21210A6C1A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182B8FA-86CB-4D6B-8179-5C54B5ABBBE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Important People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Hermann Ebbinghaus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Studied memory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Discovered the forgetting curve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442280" y="2263320"/>
            <a:ext cx="2095200" cy="28573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645920" y="3696840"/>
            <a:ext cx="3566160" cy="215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y = mx + b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38120" y="1005840"/>
            <a:ext cx="9071640" cy="329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 is the slope.  This provides the constraints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2840" y="1773360"/>
            <a:ext cx="10079640" cy="405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y = mx + b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5560" y="932760"/>
            <a:ext cx="10079640" cy="45093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" y="5029200"/>
            <a:ext cx="10079640" cy="134532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72360" y="448308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 = mx + b, or: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y = mx + b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360" y="448308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976320"/>
            <a:ext cx="10080000" cy="658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48640" y="2286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Prepare the course.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It’s easy to use!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21000" y="11019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The program is easy to use.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Step 1: Note the number of chapters.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743200" y="2498760"/>
            <a:ext cx="3737160" cy="362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It’s easy to use!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21000" y="11019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The program is easy to use.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Step 2: Note the number of topics, for each chapter.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 rot="7200">
            <a:off x="3016800" y="2207160"/>
            <a:ext cx="4475520" cy="534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It’s easy to use!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21000" y="2743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Step 3: Note the number of sub-topics, for each topic. Also, label each one, (or write it down in a notebook).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885760" y="2011680"/>
            <a:ext cx="6989760" cy="537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It’s easy to use!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21000" y="2743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Step 4: Not the number of questions, or problems (only ones with answers provided!), for each sub-topic.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794320" y="2377440"/>
            <a:ext cx="6989760" cy="486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It’s easy to use!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21000" y="2743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Note about Step 4: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312200" y="1656360"/>
            <a:ext cx="7008840" cy="364716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457200" y="5577840"/>
            <a:ext cx="9071640" cy="97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This is true for mathematical subjects, not for programming languages.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48640" y="2286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Upload the course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Important People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B. F. Skinner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Pioneered radical behaviorism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Invented “GLIDER”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103440" y="3003120"/>
            <a:ext cx="3680640" cy="23004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097280" y="3931920"/>
            <a:ext cx="3291840" cy="228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Uploading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21000" y="11019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Step 1: Write down the questions and answers.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056320" y="1807920"/>
            <a:ext cx="6053040" cy="3986280"/>
          </a:xfrm>
          <a:prstGeom prst="rect">
            <a:avLst/>
          </a:prstGeom>
          <a:ln>
            <a:noFill/>
          </a:ln>
        </p:spPr>
      </p:pic>
      <p:sp>
        <p:nvSpPr>
          <p:cNvPr id="141" name="TextShape 3"/>
          <p:cNvSpPr txBox="1"/>
          <p:nvPr/>
        </p:nvSpPr>
        <p:spPr>
          <a:xfrm>
            <a:off x="72360" y="5760720"/>
            <a:ext cx="9071640" cy="63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Using pen &amp; paper is quicker than making images for a digital flashcard system.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Uploading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30000" y="100584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Step 2: Upload all of the information.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731520" y="1539720"/>
            <a:ext cx="8638560" cy="4495320"/>
          </a:xfrm>
          <a:prstGeom prst="rect">
            <a:avLst/>
          </a:prstGeom>
          <a:ln>
            <a:noFill/>
          </a:ln>
        </p:spPr>
      </p:pic>
      <p:sp>
        <p:nvSpPr>
          <p:cNvPr id="145" name="TextShape 3"/>
          <p:cNvSpPr txBox="1"/>
          <p:nvPr/>
        </p:nvSpPr>
        <p:spPr>
          <a:xfrm>
            <a:off x="548640" y="612648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 future update will allow one chapter at a time.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48640" y="2286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Use the program!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Use it!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40080" y="100584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Use an index card.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085120" y="1554480"/>
            <a:ext cx="6053040" cy="3958920"/>
          </a:xfrm>
          <a:prstGeom prst="rect">
            <a:avLst/>
          </a:prstGeom>
          <a:ln>
            <a:noFill/>
          </a:ln>
        </p:spPr>
      </p:pic>
      <p:sp>
        <p:nvSpPr>
          <p:cNvPr id="150" name="TextShape 3"/>
          <p:cNvSpPr txBox="1"/>
          <p:nvPr/>
        </p:nvSpPr>
        <p:spPr>
          <a:xfrm>
            <a:off x="548640" y="5671800"/>
            <a:ext cx="9071640" cy="91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Hide the answer while you respond to the question, or problem.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Use it!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40080" y="100584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Reinforce desired responses.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467280" y="5214600"/>
            <a:ext cx="9071640" cy="1460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If you get the right answer, then you just reinforced, and strengthened, the engram’s stability.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011680" y="1554480"/>
            <a:ext cx="6053040" cy="369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Use it!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48640" y="914400"/>
            <a:ext cx="907164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Note the quantity of incorrect responses in your notebook. Only do this on the first study session.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749040" y="1820160"/>
            <a:ext cx="6053040" cy="4946400"/>
          </a:xfrm>
          <a:prstGeom prst="rect">
            <a:avLst/>
          </a:prstGeom>
          <a:ln>
            <a:noFill/>
          </a:ln>
        </p:spPr>
      </p:pic>
      <p:sp>
        <p:nvSpPr>
          <p:cNvPr id="158" name="TextShape 3"/>
          <p:cNvSpPr txBox="1"/>
          <p:nvPr/>
        </p:nvSpPr>
        <p:spPr>
          <a:xfrm>
            <a:off x="255240" y="67665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This is needed to calculate the difficulty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Use it!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40080" y="100584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After the first study session of a topic: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Check the program every day. Some days will have no practiced material to rehearse.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(A future update will pop a notification up in your taskbar, and schedule the rehearsals in your calendar. There will also be a GUI)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Do not let too much time pass from a scheduled repetition! The memory of that information will decay, and you will have to relearn the information.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Use it!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40080" y="100584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The rehearsals are scheduled on days that retrieval decays to 95%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Example of 1</a:t>
            </a:r>
            <a:r>
              <a:rPr b="0" lang="en-US" sz="3200" spc="-1" strike="noStrike" baseline="101000">
                <a:solidFill>
                  <a:srgbClr val="0066cc"/>
                </a:solidFill>
                <a:latin typeface="Arial"/>
              </a:rPr>
              <a:t>st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repetition forgetting curve: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597320" y="2651760"/>
            <a:ext cx="7089480" cy="392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GLIDER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Implemented: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Automatic, immediate and </a:t>
            </a:r>
            <a:br/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regular reinforcement without </a:t>
            </a:r>
            <a:br/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the use of aversive control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Adjustable spacing of repetitions to suite</a:t>
            </a:r>
            <a:br/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the individuals learning speed.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583680" y="1097280"/>
            <a:ext cx="3291840" cy="228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GLIDER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91440" y="827640"/>
            <a:ext cx="9071640" cy="575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GLIDER could not automatically </a:t>
            </a:r>
            <a:br/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adjust the spacing of repetitions,</a:t>
            </a:r>
            <a:br/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this was done manually, and </a:t>
            </a:r>
            <a:br/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based on “intuition,” not a </a:t>
            </a:r>
            <a:br/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mathematical model.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It was mechanical.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It was very expensive.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217920" y="2563920"/>
            <a:ext cx="3291840" cy="228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My Program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My Program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Uses same operant conditioning principles as “GLIDER.”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Automatically calculates spacing of repetitions. This makes it more precise than GLIDER, and allows learning to occur at the maximum rate that an individual is capable of.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Calculates the forgetting curve of each set of information. This is so that users can look at pictures of a graph of the forgetting curves, (in a future update).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Spacing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463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Spacing of repetitions is implemented by this formula: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It just means: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The length of time for the new interval to the next repetition, is equal to that of the previous interval, multiplied by difficulty.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Or;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newInterval = previousInterval * difficulty;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383280" y="2326320"/>
            <a:ext cx="2162880" cy="78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Difficulty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48640" y="1376280"/>
            <a:ext cx="9071640" cy="575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Difficulty, as seen in the previous slide, determines the length of the interval between repetitions.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Difficulty is implemented by this formula: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This is known as the “slope-intercept” formula.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383280" y="3402720"/>
            <a:ext cx="2349720" cy="62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y = mx + b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48640" y="1376280"/>
            <a:ext cx="9071640" cy="575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What is y = mx + b doing here?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Difficulty is calculated as the point of a line that intercepts the y-axis of a cartesian co-ordinate graph.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The line must not intersect the y-axis outside of the values 1.3, and 2.5.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Otherwise, the study sessions can occur too often, and slow progress down, or not often enough, and cause the ability to retrieve information to decay to much.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Application>LibreOffice/6.1.0.3$Windows_X86_64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2019-04-24T07:15:11Z</dcterms:created>
  <dc:creator/>
  <dc:description/>
  <dc:language>en-US</dc:language>
  <cp:lastModifiedBy/>
  <dcterms:modified xsi:type="dcterms:W3CDTF">2019-04-24T17:54:06Z</dcterms:modified>
  <cp:revision>17</cp:revision>
  <dc:subject/>
  <dc:title>Blue Curve</dc:title>
</cp:coreProperties>
</file>