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5" r:id="rId4"/>
    <p:sldId id="266" r:id="rId5"/>
    <p:sldId id="267" r:id="rId6"/>
    <p:sldId id="268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937B21-7B67-99EB-29CA-1DB78C774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AFF3D5C-B0BA-468D-8069-C6DADABD3B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E15EC4-15E1-4DC9-EC2F-A5A7E5FC4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AC99E-301A-4406-B171-EBAC34D7AFA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178EB7-B9E2-1148-00B1-4D5240336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62301A-689B-7E35-62A3-058F061C6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9749-3C77-429A-AB0B-5129F001C3F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63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B7618D-CBE9-24F9-D4A4-91B3DD248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0B501AB-DCCC-EEE1-2CD4-E191EC639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E4F3E3-CBA5-5721-04CA-C064FCED7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AC99E-301A-4406-B171-EBAC34D7AFA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CA82EF-2C70-8ADE-4BB9-33189E1AB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0421F3-0CE3-357F-0E60-521B5720D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9749-3C77-429A-AB0B-5129F001C3F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17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2320D1A-589A-2749-6E98-67D3507748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A90AB21-2081-7A8D-A009-4B4EF0860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BF0A83-E144-D89C-EAB0-3E4CCBFCD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AC99E-301A-4406-B171-EBAC34D7AFA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4B17ED-7558-CFAF-486B-9CF8CB31A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13ED4B-2861-C7DD-C4D2-65B0F21F0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9749-3C77-429A-AB0B-5129F001C3F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50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46CE7C-480B-B3B0-ACD4-81B61858E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503B71-EA2C-B204-06F1-E5E414FAA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0AF96D-363A-7FAC-3ACE-ADCAAB1DA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AC99E-301A-4406-B171-EBAC34D7AFA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950862-72DB-16DD-45FD-57378F142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84D99F-653C-2883-51B8-237F32A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9749-3C77-429A-AB0B-5129F001C3F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2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93ACB8-9597-5C54-CE5D-CA3ACE539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7C6D0E-F651-560B-CAB3-273B137A9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42B311-71DD-0FF8-666C-FB45CA880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AC99E-301A-4406-B171-EBAC34D7AFA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BB6EA9-7985-2387-4F5E-61B9343E6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9E303F-83F5-2BFA-A298-822D1AF44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9749-3C77-429A-AB0B-5129F001C3F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06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34A550-61EF-CAE8-1B26-527D51B55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0F3474-22F2-DE0F-61B4-6EB93AAC69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9C32271-31F2-A400-B1F4-125B8B854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28BBBA7-E6E6-6310-3EDE-4D57D37C3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AC99E-301A-4406-B171-EBAC34D7AFA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5D294ED-DCCE-6FA4-68C3-422A06CC6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B473A19-2837-B934-FD41-8E5313B8D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9749-3C77-429A-AB0B-5129F001C3F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87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C3663F-0570-AAB2-C372-A715C28FB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02A6DD-1AA1-77FC-EF16-BBE799ADE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DF8F32E-E169-73B9-6CDD-B9E3D70A8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B8C4A5B-287E-97C4-99C8-228D9E406F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4B1BCA4-02A4-D035-B602-CD9F82C88B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76ABF1C-32A0-FD6E-2EBD-311EBA1F1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AC99E-301A-4406-B171-EBAC34D7AFA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F2DB8DA-2DCB-884A-9FE8-D3F3C895E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F5812D0-463A-AB3B-1CB7-CCB45D0A1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9749-3C77-429A-AB0B-5129F001C3F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5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F3FE74-0188-219B-9BE0-5A31BEB45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B0F9753-247A-F014-A741-48E2F5369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AC99E-301A-4406-B171-EBAC34D7AFA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4A0360E-6961-4B99-0B55-B96EB3B55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2B44431-5AC9-9BA1-5862-8597E8FE0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9749-3C77-429A-AB0B-5129F001C3F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41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2D72DF4-8F30-52F3-D402-483E53C4A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AC99E-301A-4406-B171-EBAC34D7AFA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1151F8E-2AA2-4665-7856-47FBFC7F6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336A0F-CD5A-7D6E-C7C3-F776FECE9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9749-3C77-429A-AB0B-5129F001C3F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84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BD5EC4-2900-3386-9466-4ED67C918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693719-F8A5-DA54-EA39-2F61559DB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FCBC51A-CAF3-2CDC-C9ED-5EE2BBE25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C6D0027-A8DD-A39E-D542-0F87EA083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AC99E-301A-4406-B171-EBAC34D7AFA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EFB324F-C1FB-8AC1-818A-F4987A73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DB2033F-486C-B165-3FD2-FC83C0546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9749-3C77-429A-AB0B-5129F001C3F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5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F6145B-A8E9-1A28-802D-20855E21E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6ADA2F4-5966-A8B3-E4C5-67B6B978AF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A7B5543-E9FE-D566-66EA-96DACD15B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68FD55-353D-3658-DB77-E5856C9FD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AC99E-301A-4406-B171-EBAC34D7AFA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BAA1D6-4644-8944-1D94-B975EA91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9844F6-3BE7-CD81-7BF5-6E8F32853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9749-3C77-429A-AB0B-5129F001C3F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34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91E29CB-B7D2-EF8C-F287-C26C4C3A6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A3F3E7-51B3-5752-2F0E-EB0EB7B26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04E907-8BE8-58CE-8EA2-537CA13EC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AC99E-301A-4406-B171-EBAC34D7AFA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B61C4A-C982-1F6E-7D3B-BE1B9D879A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323E9E-E5D8-0CF6-2EE9-B41AB26F9D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C9749-3C77-429A-AB0B-5129F001C3F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95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797FAA7-F730-70A1-552A-DEC7C0B47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3DDA8E6-C29F-4CB0-DE17-3FC85776F715}"/>
              </a:ext>
            </a:extLst>
          </p:cNvPr>
          <p:cNvSpPr txBox="1"/>
          <p:nvPr/>
        </p:nvSpPr>
        <p:spPr>
          <a:xfrm>
            <a:off x="4791919" y="1088020"/>
            <a:ext cx="7270379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400" b="1" dirty="0">
                <a:solidFill>
                  <a:schemeClr val="bg1">
                    <a:lumMod val="85000"/>
                  </a:schemeClr>
                </a:solidFill>
                <a:latin typeface="Quantico" panose="02000000000000000000" pitchFamily="2" charset="0"/>
              </a:rPr>
              <a:t>The Future Of Ai Will Be About Less Data Not More</a:t>
            </a:r>
            <a:endParaRPr lang="en-US" sz="4400" b="1" dirty="0">
              <a:solidFill>
                <a:schemeClr val="bg1">
                  <a:lumMod val="85000"/>
                </a:schemeClr>
              </a:solidFill>
              <a:latin typeface="Quantico" panose="02000000000000000000" pitchFamily="2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07443A3-D8A7-D1E6-7EFC-F84B36C19936}"/>
              </a:ext>
            </a:extLst>
          </p:cNvPr>
          <p:cNvSpPr txBox="1"/>
          <p:nvPr/>
        </p:nvSpPr>
        <p:spPr>
          <a:xfrm>
            <a:off x="8590730" y="4383521"/>
            <a:ext cx="1413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solidFill>
                  <a:schemeClr val="bg1">
                    <a:lumMod val="65000"/>
                  </a:schemeClr>
                </a:solidFill>
                <a:latin typeface="Quantico" panose="02000000000000000000" pitchFamily="2" charset="0"/>
              </a:rPr>
              <a:t>Presented</a:t>
            </a:r>
            <a:r>
              <a:rPr lang="fr-FR" sz="1400" dirty="0">
                <a:solidFill>
                  <a:schemeClr val="bg1">
                    <a:lumMod val="65000"/>
                  </a:schemeClr>
                </a:solidFill>
                <a:latin typeface="Quantico" panose="02000000000000000000" pitchFamily="2" charset="0"/>
              </a:rPr>
              <a:t> By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Quantico" panose="02000000000000000000" pitchFamily="2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08B9C08-E122-2ADB-FEA3-AFB8F682AC9F}"/>
              </a:ext>
            </a:extLst>
          </p:cNvPr>
          <p:cNvSpPr txBox="1"/>
          <p:nvPr/>
        </p:nvSpPr>
        <p:spPr>
          <a:xfrm>
            <a:off x="9946641" y="4389121"/>
            <a:ext cx="17983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65000"/>
                  </a:schemeClr>
                </a:solidFill>
                <a:latin typeface="Quantico" panose="02000000000000000000" pitchFamily="2" charset="0"/>
              </a:rPr>
              <a:t>Abouhane  Zahra</a:t>
            </a:r>
          </a:p>
          <a:p>
            <a:r>
              <a:rPr lang="fr-FR" sz="1400" dirty="0">
                <a:solidFill>
                  <a:schemeClr val="bg1">
                    <a:lumMod val="65000"/>
                  </a:schemeClr>
                </a:solidFill>
                <a:latin typeface="Quantico" panose="02000000000000000000" pitchFamily="2" charset="0"/>
              </a:rPr>
              <a:t>Bazgour Yassine</a:t>
            </a:r>
          </a:p>
          <a:p>
            <a:r>
              <a:rPr lang="fr-FR" sz="1400" dirty="0">
                <a:solidFill>
                  <a:schemeClr val="bg1">
                    <a:lumMod val="65000"/>
                  </a:schemeClr>
                </a:solidFill>
                <a:latin typeface="Quantico" panose="02000000000000000000" pitchFamily="2" charset="0"/>
              </a:rPr>
              <a:t>M’</a:t>
            </a:r>
            <a:r>
              <a:rPr lang="fr-FR" sz="1400" dirty="0" err="1">
                <a:solidFill>
                  <a:schemeClr val="bg1">
                    <a:lumMod val="65000"/>
                  </a:schemeClr>
                </a:solidFill>
                <a:latin typeface="Quantico" panose="02000000000000000000" pitchFamily="2" charset="0"/>
              </a:rPr>
              <a:t>kouka</a:t>
            </a:r>
            <a:r>
              <a:rPr lang="fr-FR" sz="1400" dirty="0">
                <a:solidFill>
                  <a:schemeClr val="bg1">
                    <a:lumMod val="65000"/>
                  </a:schemeClr>
                </a:solidFill>
                <a:latin typeface="Quantico" panose="02000000000000000000" pitchFamily="2" charset="0"/>
              </a:rPr>
              <a:t> </a:t>
            </a:r>
            <a:r>
              <a:rPr lang="fr-FR" sz="1400" dirty="0" err="1">
                <a:solidFill>
                  <a:schemeClr val="bg1">
                    <a:lumMod val="65000"/>
                  </a:schemeClr>
                </a:solidFill>
                <a:latin typeface="Quantico" panose="02000000000000000000" pitchFamily="2" charset="0"/>
              </a:rPr>
              <a:t>Btissam</a:t>
            </a:r>
            <a:endParaRPr lang="fr-FR" sz="1400" dirty="0">
              <a:solidFill>
                <a:schemeClr val="bg1">
                  <a:lumMod val="65000"/>
                </a:schemeClr>
              </a:solidFill>
              <a:latin typeface="Quantico" panose="02000000000000000000" pitchFamily="2" charset="0"/>
            </a:endParaRPr>
          </a:p>
          <a:p>
            <a:r>
              <a:rPr lang="fr-FR" sz="1400" dirty="0" err="1">
                <a:solidFill>
                  <a:schemeClr val="bg1">
                    <a:lumMod val="65000"/>
                  </a:schemeClr>
                </a:solidFill>
                <a:latin typeface="Quantico" panose="02000000000000000000" pitchFamily="2" charset="0"/>
              </a:rPr>
              <a:t>Zahedi</a:t>
            </a:r>
            <a:r>
              <a:rPr lang="fr-FR" sz="1400" dirty="0">
                <a:solidFill>
                  <a:schemeClr val="bg1">
                    <a:lumMod val="65000"/>
                  </a:schemeClr>
                </a:solidFill>
                <a:latin typeface="Quantico" panose="02000000000000000000" pitchFamily="2" charset="0"/>
              </a:rPr>
              <a:t> </a:t>
            </a:r>
            <a:r>
              <a:rPr lang="fr-FR" sz="1400" dirty="0" err="1">
                <a:solidFill>
                  <a:schemeClr val="bg1">
                    <a:lumMod val="65000"/>
                  </a:schemeClr>
                </a:solidFill>
                <a:latin typeface="Quantico" panose="02000000000000000000" pitchFamily="2" charset="0"/>
              </a:rPr>
              <a:t>Chaimaa</a:t>
            </a:r>
            <a:endParaRPr lang="fr-FR" sz="1400" dirty="0">
              <a:solidFill>
                <a:schemeClr val="bg1">
                  <a:lumMod val="65000"/>
                </a:schemeClr>
              </a:solidFill>
              <a:latin typeface="Quantico" panose="02000000000000000000" pitchFamily="2" charset="0"/>
            </a:endParaRPr>
          </a:p>
          <a:p>
            <a:r>
              <a:rPr lang="fr-FR" sz="1400" dirty="0" err="1">
                <a:solidFill>
                  <a:schemeClr val="bg1">
                    <a:lumMod val="65000"/>
                  </a:schemeClr>
                </a:solidFill>
                <a:latin typeface="Quantico" panose="02000000000000000000" pitchFamily="2" charset="0"/>
              </a:rPr>
              <a:t>Bouamir</a:t>
            </a:r>
            <a:r>
              <a:rPr lang="fr-FR" sz="1400" dirty="0">
                <a:solidFill>
                  <a:schemeClr val="bg1">
                    <a:lumMod val="65000"/>
                  </a:schemeClr>
                </a:solidFill>
                <a:latin typeface="Quantico" panose="02000000000000000000" pitchFamily="2" charset="0"/>
              </a:rPr>
              <a:t> Assia</a:t>
            </a:r>
          </a:p>
          <a:p>
            <a:r>
              <a:rPr lang="fr-FR" sz="1400" dirty="0">
                <a:solidFill>
                  <a:schemeClr val="bg1">
                    <a:lumMod val="65000"/>
                  </a:schemeClr>
                </a:solidFill>
                <a:latin typeface="Quantico" panose="02000000000000000000" pitchFamily="2" charset="0"/>
              </a:rPr>
              <a:t>El </a:t>
            </a:r>
            <a:r>
              <a:rPr lang="fr-FR" sz="1400" dirty="0" err="1">
                <a:solidFill>
                  <a:schemeClr val="bg1">
                    <a:lumMod val="65000"/>
                  </a:schemeClr>
                </a:solidFill>
                <a:latin typeface="Quantico" panose="02000000000000000000" pitchFamily="2" charset="0"/>
              </a:rPr>
              <a:t>Akil</a:t>
            </a:r>
            <a:r>
              <a:rPr lang="fr-FR" sz="1400" dirty="0">
                <a:solidFill>
                  <a:schemeClr val="bg1">
                    <a:lumMod val="65000"/>
                  </a:schemeClr>
                </a:solidFill>
                <a:latin typeface="Quantico" panose="02000000000000000000" pitchFamily="2" charset="0"/>
              </a:rPr>
              <a:t> Hakima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4C03002-1095-9D4B-8A5F-354F04FD977F}"/>
              </a:ext>
            </a:extLst>
          </p:cNvPr>
          <p:cNvSpPr txBox="1"/>
          <p:nvPr/>
        </p:nvSpPr>
        <p:spPr>
          <a:xfrm>
            <a:off x="8621210" y="5907521"/>
            <a:ext cx="1413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solidFill>
                  <a:schemeClr val="bg1">
                    <a:lumMod val="65000"/>
                  </a:schemeClr>
                </a:solidFill>
                <a:latin typeface="Quantico" panose="02000000000000000000" pitchFamily="2" charset="0"/>
              </a:rPr>
              <a:t>Evaluated</a:t>
            </a:r>
            <a:r>
              <a:rPr lang="fr-FR" sz="1400" dirty="0">
                <a:solidFill>
                  <a:schemeClr val="bg1">
                    <a:lumMod val="65000"/>
                  </a:schemeClr>
                </a:solidFill>
                <a:latin typeface="Quantico" panose="02000000000000000000" pitchFamily="2" charset="0"/>
              </a:rPr>
              <a:t> By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Quantico" panose="02000000000000000000" pitchFamily="2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1E63BD8-C785-7DA8-B9AF-857822534F10}"/>
              </a:ext>
            </a:extLst>
          </p:cNvPr>
          <p:cNvSpPr txBox="1"/>
          <p:nvPr/>
        </p:nvSpPr>
        <p:spPr>
          <a:xfrm>
            <a:off x="9966960" y="5917681"/>
            <a:ext cx="2773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65000"/>
                  </a:schemeClr>
                </a:solidFill>
                <a:latin typeface="Quantico" panose="02000000000000000000" pitchFamily="2" charset="0"/>
              </a:rPr>
              <a:t>El Hassan </a:t>
            </a:r>
            <a:r>
              <a:rPr lang="fr-FR" sz="1400" dirty="0" err="1">
                <a:solidFill>
                  <a:schemeClr val="bg1">
                    <a:lumMod val="65000"/>
                  </a:schemeClr>
                </a:solidFill>
                <a:latin typeface="Quantico" panose="02000000000000000000" pitchFamily="2" charset="0"/>
              </a:rPr>
              <a:t>Abdelouahd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Quantic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69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61CE0F5-8C83-C9CB-9F3E-3EA3F8F35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45" y="9331"/>
            <a:ext cx="12218476" cy="685800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AD5880AF-FBC6-0C95-6DDD-6D893E5E6BAB}"/>
              </a:ext>
            </a:extLst>
          </p:cNvPr>
          <p:cNvSpPr txBox="1"/>
          <p:nvPr/>
        </p:nvSpPr>
        <p:spPr>
          <a:xfrm>
            <a:off x="1412112" y="972273"/>
            <a:ext cx="5058136" cy="60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Quantico" panose="02000000000000000000" pitchFamily="2" charset="0"/>
              </a:rPr>
              <a:t>Core Focus of the Article</a:t>
            </a:r>
            <a:endParaRPr lang="en-US" b="1" dirty="0">
              <a:solidFill>
                <a:schemeClr val="bg1">
                  <a:lumMod val="85000"/>
                </a:schemeClr>
              </a:solidFill>
              <a:latin typeface="Quantico" panose="02000000000000000000" pitchFamily="2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232CE5B-2A5B-7797-44BE-557FEDBA0C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829" y="2552459"/>
            <a:ext cx="2586701" cy="258670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46FAD17-B39D-FB11-EB1B-FE3840F820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472" y="2552459"/>
            <a:ext cx="2586701" cy="258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34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61CE0F5-8C83-C9CB-9F3E-3EA3F8F35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476" y="0"/>
            <a:ext cx="12218476" cy="685800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AD5880AF-FBC6-0C95-6DDD-6D893E5E6BAB}"/>
              </a:ext>
            </a:extLst>
          </p:cNvPr>
          <p:cNvSpPr txBox="1"/>
          <p:nvPr/>
        </p:nvSpPr>
        <p:spPr>
          <a:xfrm>
            <a:off x="1412112" y="972273"/>
            <a:ext cx="5058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>
                    <a:lumMod val="85000"/>
                  </a:schemeClr>
                </a:solidFill>
                <a:latin typeface="Quantico" panose="02000000000000000000" pitchFamily="2" charset="0"/>
              </a:rPr>
              <a:t>L</a:t>
            </a:r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Quantico" panose="02000000000000000000" pitchFamily="2" charset="0"/>
              </a:rPr>
              <a:t>imitations Of Current AI</a:t>
            </a:r>
            <a:endParaRPr lang="en-US" b="1" dirty="0">
              <a:solidFill>
                <a:schemeClr val="bg1">
                  <a:lumMod val="85000"/>
                </a:schemeClr>
              </a:solidFill>
              <a:latin typeface="Quantico" panose="02000000000000000000" pitchFamily="2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5952E0D3-0684-3E20-4254-C34D0CE38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601" y="2529321"/>
            <a:ext cx="2549451" cy="2549451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13E4BFF9-1767-D7C5-E649-3870BD8507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604" y="2216805"/>
            <a:ext cx="2679287" cy="2679287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611F9637-A6E3-98FD-1934-0C05789E27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973" y="2346641"/>
            <a:ext cx="2549451" cy="254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878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61CE0F5-8C83-C9CB-9F3E-3EA3F8F35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476" y="0"/>
            <a:ext cx="12218476" cy="685800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AD5880AF-FBC6-0C95-6DDD-6D893E5E6BAB}"/>
              </a:ext>
            </a:extLst>
          </p:cNvPr>
          <p:cNvSpPr txBox="1"/>
          <p:nvPr/>
        </p:nvSpPr>
        <p:spPr>
          <a:xfrm>
            <a:off x="1412111" y="972273"/>
            <a:ext cx="5347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Quantico" panose="02000000000000000000" pitchFamily="2" charset="0"/>
              </a:rPr>
              <a:t>Top-Down Reasoning in AI</a:t>
            </a:r>
            <a:endParaRPr lang="en-US" b="1" dirty="0">
              <a:solidFill>
                <a:schemeClr val="bg1">
                  <a:lumMod val="85000"/>
                </a:schemeClr>
              </a:solidFill>
              <a:latin typeface="Quantico" panose="02000000000000000000" pitchFamily="2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E7BA13A-638F-360D-DE58-36EB4FBC90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320" y="2217177"/>
            <a:ext cx="3102355" cy="310235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38EB359-A34A-AA93-09D4-F6654952E2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296" y="2375797"/>
            <a:ext cx="2681395" cy="268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79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61CE0F5-8C83-C9CB-9F3E-3EA3F8F35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8476" cy="685800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AD5880AF-FBC6-0C95-6DDD-6D893E5E6BAB}"/>
              </a:ext>
            </a:extLst>
          </p:cNvPr>
          <p:cNvSpPr txBox="1"/>
          <p:nvPr/>
        </p:nvSpPr>
        <p:spPr>
          <a:xfrm>
            <a:off x="1412112" y="972273"/>
            <a:ext cx="4085863" cy="60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Quantico" panose="02000000000000000000" pitchFamily="2" charset="0"/>
              </a:rPr>
              <a:t>Broader Application</a:t>
            </a:r>
            <a:endParaRPr lang="en-US" b="1" dirty="0">
              <a:solidFill>
                <a:schemeClr val="bg1">
                  <a:lumMod val="85000"/>
                </a:schemeClr>
              </a:solidFill>
              <a:latin typeface="Quantico" panose="02000000000000000000" pitchFamily="2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B70814D-D09C-D3E1-5174-2244CA5BB0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404" y="1776543"/>
            <a:ext cx="1840716" cy="184071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E8BCB09-C8CC-5DC5-C69E-851D2F47D7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778" y="3881853"/>
            <a:ext cx="2359795" cy="235979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B49B2D0-3949-83C1-9900-76CC4B6653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124" y="3847200"/>
            <a:ext cx="2429099" cy="2429099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2CCED39-C103-CC2B-6FB3-182696EDDD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404" y="4199577"/>
            <a:ext cx="1938136" cy="193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42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61CE0F5-8C83-C9CB-9F3E-3EA3F8F35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476" y="0"/>
            <a:ext cx="12218476" cy="685800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AD5880AF-FBC6-0C95-6DDD-6D893E5E6BAB}"/>
              </a:ext>
            </a:extLst>
          </p:cNvPr>
          <p:cNvSpPr txBox="1"/>
          <p:nvPr/>
        </p:nvSpPr>
        <p:spPr>
          <a:xfrm>
            <a:off x="1412112" y="972273"/>
            <a:ext cx="5058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Quantico" panose="02000000000000000000" pitchFamily="2" charset="0"/>
              </a:rPr>
              <a:t>Title of slide</a:t>
            </a:r>
          </a:p>
        </p:txBody>
      </p:sp>
    </p:spTree>
    <p:extLst>
      <p:ext uri="{BB962C8B-B14F-4D97-AF65-F5344CB8AC3E}">
        <p14:creationId xmlns:p14="http://schemas.microsoft.com/office/powerpoint/2010/main" val="979943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6652C48-C78D-F0C1-CD85-89DD16FF3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31" y="0"/>
            <a:ext cx="12219262" cy="6857999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F321213C-D698-FC0D-4193-B0D049240820}"/>
              </a:ext>
            </a:extLst>
          </p:cNvPr>
          <p:cNvSpPr txBox="1"/>
          <p:nvPr/>
        </p:nvSpPr>
        <p:spPr>
          <a:xfrm>
            <a:off x="6713316" y="1342663"/>
            <a:ext cx="33450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schemeClr val="bg1">
                    <a:lumMod val="85000"/>
                  </a:schemeClr>
                </a:solidFill>
                <a:latin typeface="Quantico" panose="02000000000000000000" pitchFamily="2" charset="0"/>
              </a:rPr>
              <a:t>THANKS</a:t>
            </a:r>
            <a:endParaRPr lang="en-US" sz="6000" b="1" dirty="0">
              <a:solidFill>
                <a:schemeClr val="bg1">
                  <a:lumMod val="85000"/>
                </a:schemeClr>
              </a:solidFill>
              <a:latin typeface="Quantic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8047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51</Words>
  <Application>Microsoft Office PowerPoint</Application>
  <PresentationFormat>Grand écran</PresentationFormat>
  <Paragraphs>16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Quantico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Yassine Bazgour</dc:creator>
  <cp:lastModifiedBy>Yassine Bazgour</cp:lastModifiedBy>
  <cp:revision>4</cp:revision>
  <dcterms:created xsi:type="dcterms:W3CDTF">2025-01-03T22:08:35Z</dcterms:created>
  <dcterms:modified xsi:type="dcterms:W3CDTF">2025-01-04T12:30:36Z</dcterms:modified>
</cp:coreProperties>
</file>