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B4A35-2E8F-4FA9-B444-0A4DEEEB4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72C5F-6D35-4E21-B4C0-968036EF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11E68-C947-435F-A1DE-C43ACF55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A889A-C26F-4828-9720-D9804B1F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9C263-D7D2-4CD3-8D59-91EDB5D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52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7D06F-0180-4793-9B17-600FCA0E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CD637-E321-4991-A4F3-B769DF27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A65F6-A783-41A0-9F57-4FC8E177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600DD-13C3-453D-949A-D99F2B8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11C6D-1D59-47C9-9B41-B5F2C886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395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6DB43-4C62-46BE-BF45-9E48D2299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5B8334-9DC6-4F1E-8ADD-2B94C15B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47699-DE2F-44CC-A790-B71E9D1F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1E715-7B5D-47CE-96CE-9528A842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9F000-2916-4989-9F3A-5638AF2D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1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C2CD-AEFA-4AC3-8A3C-30A63875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1BAD6-B452-4913-A132-CA0A1270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5208E-583F-4B96-853C-D1809B66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7FEB7-1C2D-4E0C-B6CF-C466CE2F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FC7D7-FC5E-4449-87DA-582CC194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07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94CAA-C200-4806-9BBF-268D7B89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49B3F-C829-40B7-A96F-4C42AB63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B80E8-9B04-4F75-9767-F67E5EEE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5142D-E6C5-437D-BBA2-FEF8261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C1579-D00A-47BB-AEF6-02E366AB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562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7577-CD6F-409C-A07D-DDB6F56B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EB9D6-17CE-490D-BBE4-846A31864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66B44-6DC5-4C04-9820-7EEA4B54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00ADA-9374-4555-BA91-194C1A36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2DD3B-CCB1-4681-965D-67D0C157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0AEDD-70EC-4E9E-9356-52C11A4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954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A867E-1BB4-4683-AC47-A847223B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D97B3-7F29-49A7-A48D-DEBAF39E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0B24-D158-4AA4-9CD7-A4FB9D95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44769B-198B-4ECB-8A75-731F8A6BC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D552E7-C63D-4224-A9F4-8B1A86F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EA564E-D2AF-4345-ABF0-C70F2AB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BF4BD1-9EBF-4B62-AFAB-D668072C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5BAE66-50E1-40A4-8A4B-370F3292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3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D17D0-8A8F-400C-A386-C1A879B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41E5A-126B-40B7-93C2-6E8B4F05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8C857-330C-4441-9C0F-B4CBD71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6455EA-2F80-4AC1-A892-85F765C8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4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053F62-FDE7-482D-8E43-EE38CAB5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CDFD50-8023-4CE7-91C0-DA850769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A42BE-0727-4518-8AA1-10050A0B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3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A94-C95E-4409-8691-FD333B9F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7F937-364D-4042-A79A-77210A90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998DC4-64AC-4FA8-9D45-9AA4D0E4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3CBE5-08B8-4FB9-A89D-78ABADC0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7FFB-72F6-4302-948B-1056042F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10BF3-4E72-4C13-9D78-1C626CCA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54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8072F-6D4B-418E-A819-249A5EB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E4EE81-8863-487C-866D-F845102F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86421B-70A4-4EAD-BFDB-6005F15B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38191B-B561-424D-8B8A-2EDFBD4B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D97A42-742B-438C-854D-1C4062C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8977A-8A88-47AA-9FC0-7B9256E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6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C37DCF-637C-4E3F-80A4-DB25FEE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4C42DC-C6DE-48F0-B4FD-F740E696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6504C-A5D0-4071-B864-AE34206A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27F0-170A-4721-9026-B79D54EDC0BE}" type="datetimeFigureOut">
              <a:rPr lang="es-PE" smtClean="0"/>
              <a:t>20/10/2024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67315-72F9-473A-9716-599E6F91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A593E-7390-4D73-9A69-BF3FA1E1F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536B-09F9-47A0-8DC2-393E8434B1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7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18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49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6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358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Halanoca Vilca</dc:creator>
  <cp:lastModifiedBy>Juan Halanoca Vilca</cp:lastModifiedBy>
  <cp:revision>1</cp:revision>
  <dcterms:created xsi:type="dcterms:W3CDTF">2024-10-20T11:26:47Z</dcterms:created>
  <dcterms:modified xsi:type="dcterms:W3CDTF">2024-10-20T11:29:45Z</dcterms:modified>
</cp:coreProperties>
</file>