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72" r:id="rId6"/>
    <p:sldId id="285" r:id="rId7"/>
    <p:sldId id="286" r:id="rId8"/>
    <p:sldId id="289" r:id="rId9"/>
    <p:sldId id="284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644EC-8D1D-46FC-923C-83A223A22094}" v="2" dt="2023-04-06T15:48:0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5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0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03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186F-98E7-41C5-96FD-C8A1A6AE71AA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tzu/SnakeAndLeddersLDP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 de programação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52856" y="5018888"/>
            <a:ext cx="28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Marco Fernandes, nº30566</a:t>
            </a:r>
          </a:p>
          <a:p>
            <a:r>
              <a:rPr lang="pt-PT" dirty="0"/>
              <a:t>Rui Fernandes, nº20092</a:t>
            </a:r>
          </a:p>
          <a:p>
            <a:r>
              <a:rPr lang="pt-PT" dirty="0"/>
              <a:t>ECGM</a:t>
            </a:r>
          </a:p>
        </p:txBody>
      </p:sp>
    </p:spTree>
    <p:extLst>
      <p:ext uri="{BB962C8B-B14F-4D97-AF65-F5344CB8AC3E}">
        <p14:creationId xmlns:p14="http://schemas.microsoft.com/office/powerpoint/2010/main" val="25176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e regras do jogo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914399" y="2063396"/>
            <a:ext cx="7443039" cy="3689334"/>
          </a:xfrm>
        </p:spPr>
        <p:txBody>
          <a:bodyPr>
            <a:normAutofit/>
          </a:bodyPr>
          <a:lstStyle/>
          <a:p>
            <a:pPr lvl="1" algn="just"/>
            <a:r>
              <a:rPr lang="pt-PT" dirty="0"/>
              <a:t>O objetivo final do jogo e chegar à ultima casa do tabuleiro normalmente marcada pelo numero maior (100) representado por uma estrela ou um símbolo designado.</a:t>
            </a:r>
          </a:p>
          <a:p>
            <a:pPr lvl="1" algn="just"/>
            <a:r>
              <a:rPr lang="pt-PT" dirty="0"/>
              <a:t>Os jogadores avançam pelo mapa através de lançamento de dados ao qual se cair numa casa de escadas sobe e se cair numa casa de cobra desce.</a:t>
            </a:r>
          </a:p>
          <a:p>
            <a:pPr lvl="1" algn="just"/>
            <a:r>
              <a:rPr lang="pt-PT" dirty="0"/>
              <a:t>Para começar, os jogadores lançam o dado até tirarem o número 6 para saber quem começa.</a:t>
            </a:r>
          </a:p>
        </p:txBody>
      </p:sp>
      <p:pic>
        <p:nvPicPr>
          <p:cNvPr id="4098" name="Picture 2" descr="Quick Win &amp; pérénité : L'approche centrée Data &quot;Lean Analytics&quot; - UXMetri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90" y="2063396"/>
            <a:ext cx="3564494" cy="30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5EF0-A058-1FED-173E-50DF0F8C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4519"/>
            <a:ext cx="10369054" cy="1049235"/>
          </a:xfrm>
        </p:spPr>
        <p:txBody>
          <a:bodyPr/>
          <a:lstStyle/>
          <a:p>
            <a:r>
              <a:rPr lang="pt-PT" dirty="0"/>
              <a:t>Mockup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945B22-1406-BAE7-A10A-0A6CFFF33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1" y="2281191"/>
            <a:ext cx="2295617" cy="22956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7B7696-E387-C14F-F4EF-84F4E0710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18" y="2992586"/>
            <a:ext cx="971316" cy="977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18D934-E89F-4FE4-EDB6-CA4A99D89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96" y="2998545"/>
            <a:ext cx="971316" cy="9713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7037E7-DB49-AAB0-F575-B3C1135A0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04" y="2560509"/>
            <a:ext cx="1026398" cy="17369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13D6E3-1F70-FEE6-D999-3A21FE607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46" y="2742319"/>
            <a:ext cx="640402" cy="135098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18A476-4030-1178-873A-615E0EC58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831" y="2868198"/>
            <a:ext cx="972133" cy="9721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9875F3B-2E4D-AE41-A756-F9D36F5E77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08" y="2868199"/>
            <a:ext cx="972133" cy="9721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E142D3-DD94-FCDE-9A63-9385E1B295B4}"/>
              </a:ext>
            </a:extLst>
          </p:cNvPr>
          <p:cNvSpPr txBox="1"/>
          <p:nvPr/>
        </p:nvSpPr>
        <p:spPr>
          <a:xfrm>
            <a:off x="1399961" y="4819579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Tabuleiro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C24467-BDF8-0ED2-F7A3-9982D31C8E01}"/>
              </a:ext>
            </a:extLst>
          </p:cNvPr>
          <p:cNvSpPr txBox="1"/>
          <p:nvPr/>
        </p:nvSpPr>
        <p:spPr>
          <a:xfrm>
            <a:off x="3793150" y="4819579"/>
            <a:ext cx="17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Peças de jogador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7FE9B8-8FC6-CE8F-B5D4-A0CC4A23C8E5}"/>
              </a:ext>
            </a:extLst>
          </p:cNvPr>
          <p:cNvSpPr txBox="1"/>
          <p:nvPr/>
        </p:nvSpPr>
        <p:spPr>
          <a:xfrm>
            <a:off x="6046328" y="4681079"/>
            <a:ext cx="2345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Cobra e escada (típico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</a:t>
            </a:r>
            <a:r>
              <a:rPr lang="pt-PT" dirty="0"/>
              <a:t>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FC8892-2220-9BD2-2FD9-2CDE13052B26}"/>
              </a:ext>
            </a:extLst>
          </p:cNvPr>
          <p:cNvSpPr txBox="1"/>
          <p:nvPr/>
        </p:nvSpPr>
        <p:spPr>
          <a:xfrm>
            <a:off x="9479132" y="4819578"/>
            <a:ext cx="84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40942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F23A0-BE8C-EE14-1296-6DD25BF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4519"/>
            <a:ext cx="10369055" cy="1049235"/>
          </a:xfrm>
        </p:spPr>
        <p:txBody>
          <a:bodyPr/>
          <a:lstStyle/>
          <a:p>
            <a:r>
              <a:rPr lang="pt-PT" dirty="0"/>
              <a:t>Desenvolvimento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7523150-383D-8EB7-5E88-FB1CAB3936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7" y="1853754"/>
            <a:ext cx="2770743" cy="33115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4B09E1-37CD-B958-F57E-B6B6514C4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1" y="135118"/>
            <a:ext cx="4156872" cy="5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36178-F970-0E03-2F98-D2A48C5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4519"/>
            <a:ext cx="10369054" cy="1049235"/>
          </a:xfrm>
        </p:spPr>
        <p:txBody>
          <a:bodyPr/>
          <a:lstStyle/>
          <a:p>
            <a:r>
              <a:rPr lang="pt-PT" dirty="0" err="1"/>
              <a:t>JAvadoc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2FBCA7-8B91-07EC-86E7-33A375B637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53754"/>
            <a:ext cx="10394707" cy="3311189"/>
          </a:xfrm>
        </p:spPr>
        <p:txBody>
          <a:bodyPr/>
          <a:lstStyle/>
          <a:p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Javadoc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um gerador de documentação que serve para documentar os programas em Java, a partir do código-fonte obtendo o resultado em HTML. É constituído, basicamente, por algumas marcações muitos simples inseridas nos comentários do programa.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EC7ABE-9716-899A-D39E-DD95B7D9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44" y="3092984"/>
            <a:ext cx="7399994" cy="35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AE514-E90F-0896-3B0B-FAB7EBEB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9" y="804519"/>
            <a:ext cx="10394706" cy="1049235"/>
          </a:xfrm>
        </p:spPr>
        <p:txBody>
          <a:bodyPr/>
          <a:lstStyle/>
          <a:p>
            <a:r>
              <a:rPr lang="pt-PT" dirty="0" err="1"/>
              <a:t>Branchs</a:t>
            </a:r>
            <a:r>
              <a:rPr lang="pt-PT" dirty="0"/>
              <a:t> e histórico de evolução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A0DC1A-3D00-58A3-299B-4505D44D346E}"/>
              </a:ext>
            </a:extLst>
          </p:cNvPr>
          <p:cNvSpPr txBox="1"/>
          <p:nvPr/>
        </p:nvSpPr>
        <p:spPr>
          <a:xfrm>
            <a:off x="7751685" y="5121286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Histórico de evolução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599587-1F59-7F9A-6C9C-59CC84110880}"/>
              </a:ext>
            </a:extLst>
          </p:cNvPr>
          <p:cNvSpPr txBox="1"/>
          <p:nvPr/>
        </p:nvSpPr>
        <p:spPr>
          <a:xfrm>
            <a:off x="3622088" y="3665331"/>
            <a:ext cx="106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Branches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0E1B144-A7AF-E6E1-63BF-F1024684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5" y="1576711"/>
            <a:ext cx="2387197" cy="49159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996C9E4-057A-CAD9-F6E1-95CC849C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73" y="2779294"/>
            <a:ext cx="5006774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A37F4-04DD-2EA7-84DA-E621582E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4519"/>
            <a:ext cx="10369054" cy="1049235"/>
          </a:xfrm>
        </p:spPr>
        <p:txBody>
          <a:bodyPr/>
          <a:lstStyle/>
          <a:p>
            <a:r>
              <a:rPr lang="pt-PT" dirty="0"/>
              <a:t>Jogo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2E9FBC8-4FAB-66CC-7C1A-129A3CB34F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34" y="2063750"/>
            <a:ext cx="5661882" cy="33115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2060E4-0C43-1B17-ED8D-85FA9C12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68" y="2655064"/>
            <a:ext cx="927311" cy="19562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E81DD6-1CAB-C38D-3460-76AF15649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61925"/>
            <a:ext cx="1486239" cy="2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0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74C9-B02A-E276-C7CD-57BB3730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4519"/>
            <a:ext cx="10369055" cy="1049235"/>
          </a:xfrm>
        </p:spPr>
        <p:txBody>
          <a:bodyPr/>
          <a:lstStyle/>
          <a:p>
            <a:r>
              <a:rPr lang="pt-PT" dirty="0"/>
              <a:t>GitHub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F4A114-4B48-92C8-7D1F-4164427D80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Link: </a:t>
            </a:r>
            <a:r>
              <a:rPr lang="pt-PT" dirty="0">
                <a:hlinkClick r:id="rId2"/>
              </a:rPr>
              <a:t>https://github.com/Dartzu/SnakeAndLeddersLDP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8615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c82044-d13a-42a3-b79d-ae5abaf65f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2D5168334EE4682D52CDFC7759D93" ma:contentTypeVersion="8" ma:contentTypeDescription="Create a new document." ma:contentTypeScope="" ma:versionID="65a0ce6cb3a57c7a8a280a0ed80d09f6">
  <xsd:schema xmlns:xsd="http://www.w3.org/2001/XMLSchema" xmlns:xs="http://www.w3.org/2001/XMLSchema" xmlns:p="http://schemas.microsoft.com/office/2006/metadata/properties" xmlns:ns3="9dc82044-d13a-42a3-b79d-ae5abaf65fa6" xmlns:ns4="8fb37753-f0d7-49cf-879d-b701e3c31d83" targetNamespace="http://schemas.microsoft.com/office/2006/metadata/properties" ma:root="true" ma:fieldsID="1f2bb0a5389bd2c039a89935ba614c26" ns3:_="" ns4:_="">
    <xsd:import namespace="9dc82044-d13a-42a3-b79d-ae5abaf65fa6"/>
    <xsd:import namespace="8fb37753-f0d7-49cf-879d-b701e3c31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82044-d13a-42a3-b79d-ae5abaf65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37753-f0d7-49cf-879d-b701e3c31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4A0C2-C282-4BCD-870A-C90FDDC8B761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9dc82044-d13a-42a3-b79d-ae5abaf65fa6"/>
    <ds:schemaRef ds:uri="8fb37753-f0d7-49cf-879d-b701e3c31d8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F2EE41B-67DF-456A-8FC6-32AB2D82D8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82044-d13a-42a3-b79d-ae5abaf65fa6"/>
    <ds:schemaRef ds:uri="8fb37753-f0d7-49cf-879d-b701e3c31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E9F6C6-B507-4F81-9FB5-2563F5C0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508</TotalTime>
  <Words>176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Galeria</vt:lpstr>
      <vt:lpstr>Snake and lAdders</vt:lpstr>
      <vt:lpstr>Objetivo e regras do jogo</vt:lpstr>
      <vt:lpstr>Mockup</vt:lpstr>
      <vt:lpstr>Desenvolvimento</vt:lpstr>
      <vt:lpstr>JAvadoc</vt:lpstr>
      <vt:lpstr>Branchs e histórico de evolução</vt:lpstr>
      <vt:lpstr>Jogo</vt:lpstr>
      <vt:lpstr>GitHub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Fernandes</dc:creator>
  <cp:lastModifiedBy>Rui Fernandes</cp:lastModifiedBy>
  <cp:revision>56</cp:revision>
  <dcterms:created xsi:type="dcterms:W3CDTF">2022-03-19T18:15:50Z</dcterms:created>
  <dcterms:modified xsi:type="dcterms:W3CDTF">2024-06-16T21:48:15Z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0x010100C372D5168334EE4682D52CDFC7759D93</vt:lpwstr>
  </property>
</Properties>
</file>