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256" r:id="rId5"/>
    <p:sldId id="258" r:id="rId6"/>
    <p:sldId id="261" r:id="rId7"/>
    <p:sldId id="275" r:id="rId8"/>
    <p:sldId id="272" r:id="rId9"/>
    <p:sldId id="278" r:id="rId10"/>
    <p:sldId id="270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644EC-8D1D-46FC-923C-83A223A22094}" v="2" dt="2023-04-06T15:48:0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8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8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5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2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0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03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186F-98E7-41C5-96FD-C8A1A6AE71AA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Análise funcional e estruturação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Laboratório de programação (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lAdders</a:t>
            </a:r>
            <a:r>
              <a:rPr lang="pt-PT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052856" y="5018888"/>
            <a:ext cx="281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Marco Fernandes, nº30566</a:t>
            </a:r>
          </a:p>
          <a:p>
            <a:r>
              <a:rPr lang="pt-PT" dirty="0"/>
              <a:t>Rui Fernandes, nº20092</a:t>
            </a:r>
          </a:p>
          <a:p>
            <a:r>
              <a:rPr lang="pt-PT" dirty="0"/>
              <a:t>ECGM</a:t>
            </a:r>
          </a:p>
        </p:txBody>
      </p:sp>
    </p:spTree>
    <p:extLst>
      <p:ext uri="{BB962C8B-B14F-4D97-AF65-F5344CB8AC3E}">
        <p14:creationId xmlns:p14="http://schemas.microsoft.com/office/powerpoint/2010/main" val="251765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[tile]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A classe Tile representa as peças individuais do tabuleiro. </a:t>
            </a:r>
          </a:p>
          <a:p>
            <a:pPr marL="201168" lvl="1" indent="0" algn="just">
              <a:buNone/>
            </a:pPr>
            <a:r>
              <a:rPr lang="pt-PT" dirty="0"/>
              <a:t>Cada peça tem um identificador único, uma posição no tabuleiro e pode estar associada a uma escada ou serpente. </a:t>
            </a:r>
          </a:p>
          <a:p>
            <a:pPr marL="201168" lvl="1" indent="0" algn="just">
              <a:buNone/>
            </a:pPr>
            <a:r>
              <a:rPr lang="pt-PT" dirty="0"/>
              <a:t>Encapsula as informações relacionadas a cada peça e fornece o métodos para aceder e modificar essas informações.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4E8492-966E-82CC-D2A1-5F3F0079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23" y="1040728"/>
            <a:ext cx="2226150" cy="45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6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</a:t>
            </a:r>
            <a:r>
              <a:rPr lang="pt-PT" dirty="0" err="1"/>
              <a:t>endtile</a:t>
            </a:r>
            <a:r>
              <a:rPr lang="pt-PT" dirty="0"/>
              <a:t>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Esta classe é usada para representar o final de uma escada ou serpente.</a:t>
            </a:r>
          </a:p>
          <a:p>
            <a:pPr marL="201168" lvl="1" indent="0" algn="just">
              <a:buNone/>
            </a:pPr>
            <a:r>
              <a:rPr lang="pt-PT" dirty="0"/>
              <a:t>Armazena a peça final para onde a escada ou serpente leva. </a:t>
            </a:r>
          </a:p>
          <a:p>
            <a:pPr marL="201168" lvl="1" indent="0" algn="just">
              <a:buNone/>
            </a:pPr>
            <a:r>
              <a:rPr lang="pt-PT" dirty="0"/>
              <a:t>Isso permite que a lógica do jogo determine para onde um jogador deve mover-se quando encontra uma escada ou serpente.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781E07-1687-0B64-35DF-08C84A26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47" y="2769774"/>
            <a:ext cx="2515504" cy="9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</a:t>
            </a:r>
            <a:r>
              <a:rPr lang="pt-PT" dirty="0" err="1"/>
              <a:t>Player</a:t>
            </a:r>
            <a:r>
              <a:rPr lang="pt-PT" dirty="0"/>
              <a:t>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A seguinte classe representa os jogadores no jogo, bem como uma posição atual do jogador no tabuleiro.</a:t>
            </a:r>
          </a:p>
          <a:p>
            <a:pPr marL="201168" lvl="1" indent="0" algn="just">
              <a:buNone/>
            </a:pPr>
            <a:r>
              <a:rPr lang="pt-PT" dirty="0"/>
              <a:t>Além disso, fornece métodos para aceder e modificar essas informações.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A1A8A6-ACBD-9D81-A94B-EAB9BEE4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45" y="1725664"/>
            <a:ext cx="1906119" cy="32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AE514-E90F-0896-3B0B-FAB7EBEB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49" y="804519"/>
            <a:ext cx="10394706" cy="1049235"/>
          </a:xfrm>
        </p:spPr>
        <p:txBody>
          <a:bodyPr/>
          <a:lstStyle/>
          <a:p>
            <a:r>
              <a:rPr lang="pt-PT" dirty="0" err="1"/>
              <a:t>Branchs</a:t>
            </a:r>
            <a:r>
              <a:rPr lang="pt-PT" dirty="0"/>
              <a:t> e histórico de evolução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9EBC978-ADF4-D9FD-7D95-DB59A250CD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00" y="1675799"/>
            <a:ext cx="6576630" cy="192802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D66CAF-953B-A139-73A5-53868EF9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0" y="2639813"/>
            <a:ext cx="8795744" cy="3979045"/>
          </a:xfrm>
          <a:prstGeom prst="corner">
            <a:avLst>
              <a:gd name="adj1" fmla="val 70080"/>
              <a:gd name="adj2" fmla="val 54685"/>
            </a:avLst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DA0DC1A-3D00-58A3-299B-4505D44D346E}"/>
              </a:ext>
            </a:extLst>
          </p:cNvPr>
          <p:cNvSpPr txBox="1"/>
          <p:nvPr/>
        </p:nvSpPr>
        <p:spPr>
          <a:xfrm>
            <a:off x="10349080" y="2316646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Histórico de evolução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599587-1F59-7F9A-6C9C-59CC84110880}"/>
              </a:ext>
            </a:extLst>
          </p:cNvPr>
          <p:cNvSpPr txBox="1"/>
          <p:nvPr/>
        </p:nvSpPr>
        <p:spPr>
          <a:xfrm>
            <a:off x="9241654" y="4812869"/>
            <a:ext cx="985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Branchs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224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Origem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097280" y="2081151"/>
            <a:ext cx="6945890" cy="3311189"/>
          </a:xfrm>
        </p:spPr>
        <p:txBody>
          <a:bodyPr/>
          <a:lstStyle/>
          <a:p>
            <a:pPr lvl="1" algn="just"/>
            <a:r>
              <a:rPr lang="pt-PT" dirty="0"/>
              <a:t>O jogo originou-se na Índia antiga com o intuito de representar a jornada da vida em que as escadas representavam as boas ações (subir escada) como por exemplo a generosidade, fé e bondade e as cobras representavam os vícios (descer cobra) como por exemplo a ganância, desonestidade e maldade. O objetivo era alcançar a iluminação espiritual (representada pela casa número 100).</a:t>
            </a:r>
          </a:p>
          <a:p>
            <a:pPr lvl="1" algn="just"/>
            <a:r>
              <a:rPr lang="pt-PT" dirty="0"/>
              <a:t>Porém foi adaptado às várias culturas ao longo dos séculos tornando-se bastante popular até aos dias de hoje.</a:t>
            </a:r>
          </a:p>
        </p:txBody>
      </p:sp>
      <p:pic>
        <p:nvPicPr>
          <p:cNvPr id="1026" name="Picture 2" descr="Jogo de tabuleiro snake ladder set voo jogos educacionais jogos juegos oyun  portátil festa familiar jogos engraçados brinquedos engraçados para  crianças adultos | Fruugo PT">
            <a:extLst>
              <a:ext uri="{FF2B5EF4-FFF2-40B4-BE49-F238E27FC236}">
                <a16:creationId xmlns:a16="http://schemas.microsoft.com/office/drawing/2014/main" id="{55C9ECD5-F2FD-47AB-2C6E-2D770D12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422" y="2129057"/>
            <a:ext cx="3263283" cy="32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para jogar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189608" y="2063396"/>
            <a:ext cx="9966072" cy="3311189"/>
          </a:xfrm>
        </p:spPr>
        <p:txBody>
          <a:bodyPr/>
          <a:lstStyle/>
          <a:p>
            <a:pPr lvl="1"/>
            <a:r>
              <a:rPr lang="pt-PT" dirty="0"/>
              <a:t>Tabuleiro de jogo com 100 casas e escadas e cobras;</a:t>
            </a:r>
          </a:p>
          <a:p>
            <a:pPr lvl="1"/>
            <a:r>
              <a:rPr lang="pt-PT" dirty="0"/>
              <a:t>Peças de jogador diferentes;</a:t>
            </a:r>
          </a:p>
          <a:p>
            <a:pPr lvl="1"/>
            <a:r>
              <a:rPr lang="pt-PT" dirty="0"/>
              <a:t>Dados.</a:t>
            </a:r>
          </a:p>
        </p:txBody>
      </p:sp>
      <p:pic>
        <p:nvPicPr>
          <p:cNvPr id="2050" name="Picture 2" descr="Amazon.com: C-LARSS Snake Ladder Game Foldable School Student Desktop  Folding Chess Board Game Classic Wooden Board Games, Great for Prizes,  Interesting Gift for Kids and Adult 1 Set : Toys &amp; Games">
            <a:extLst>
              <a:ext uri="{FF2B5EF4-FFF2-40B4-BE49-F238E27FC236}">
                <a16:creationId xmlns:a16="http://schemas.microsoft.com/office/drawing/2014/main" id="{F1A47BC2-6FC2-9FD4-9FB4-FB4B40E6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17" y="2743200"/>
            <a:ext cx="5832475" cy="381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73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Número de jogadores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096281" y="2063396"/>
            <a:ext cx="4097156" cy="3311189"/>
          </a:xfrm>
        </p:spPr>
        <p:txBody>
          <a:bodyPr/>
          <a:lstStyle/>
          <a:p>
            <a:pPr lvl="1" algn="just"/>
            <a:r>
              <a:rPr lang="pt-PT" dirty="0"/>
              <a:t>São necessários dois jogadores no mínimo e podem jogar os que quiserem tendo apenas em conta as peças diferentes e o tempo que demorará.</a:t>
            </a:r>
          </a:p>
          <a:p>
            <a:pPr lvl="1" algn="just"/>
            <a:r>
              <a:rPr lang="pt-PT" dirty="0"/>
              <a:t>Porém é aconselhado entre 2 a 6 jogadores. </a:t>
            </a:r>
          </a:p>
        </p:txBody>
      </p:sp>
      <p:pic>
        <p:nvPicPr>
          <p:cNvPr id="3074" name="Picture 2" descr="Download HD Could You Recommend Some Fun 2 Player Tabletop Games - 2 Player  Game Symbol Transparent PNG Image - NiceP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19" y="2350860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0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do jogo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914399" y="2063396"/>
            <a:ext cx="7443039" cy="3689334"/>
          </a:xfrm>
        </p:spPr>
        <p:txBody>
          <a:bodyPr>
            <a:normAutofit/>
          </a:bodyPr>
          <a:lstStyle/>
          <a:p>
            <a:pPr lvl="1" algn="just"/>
            <a:r>
              <a:rPr lang="pt-PT" dirty="0"/>
              <a:t>O objetivo final do jogo e chegar à ultima casa do tabuleiro normalmente marcada pelo numero maior (100) representado por uma estrela ou um símbolo designado.</a:t>
            </a:r>
          </a:p>
          <a:p>
            <a:pPr lvl="1" algn="just"/>
            <a:r>
              <a:rPr lang="pt-PT" dirty="0"/>
              <a:t>Os jogadores avançam pelo mapa através de lançamento de dados ao qual se cair numa casa de escadas sobe e se cair numa casa de cobra desce.</a:t>
            </a:r>
          </a:p>
        </p:txBody>
      </p:sp>
      <p:pic>
        <p:nvPicPr>
          <p:cNvPr id="4098" name="Picture 2" descr="Quick Win &amp; pérénité : L'approche centrée Data &quot;Lean Analytics&quot; - UXMetri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90" y="2063396"/>
            <a:ext cx="3564494" cy="30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5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Fim da Partida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097280" y="2063396"/>
            <a:ext cx="10058400" cy="3311189"/>
          </a:xfrm>
        </p:spPr>
        <p:txBody>
          <a:bodyPr/>
          <a:lstStyle/>
          <a:p>
            <a:pPr lvl="1"/>
            <a:r>
              <a:rPr lang="pt-PT" dirty="0"/>
              <a:t>O fim da partida ocorre quando um dos jogadores alcança ou ultrapassa a ultima casa do tabuleiro. </a:t>
            </a:r>
          </a:p>
        </p:txBody>
      </p:sp>
      <p:pic>
        <p:nvPicPr>
          <p:cNvPr id="3074" name="Picture 2" descr="How to Play Snakes and Ladders – Yellow Mountain Imports">
            <a:extLst>
              <a:ext uri="{FF2B5EF4-FFF2-40B4-BE49-F238E27FC236}">
                <a16:creationId xmlns:a16="http://schemas.microsoft.com/office/drawing/2014/main" id="{106B11DC-9CE6-CAF9-4E2F-80189B53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472" y="2595563"/>
            <a:ext cx="4281487" cy="329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9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5762" y="1988598"/>
            <a:ext cx="4577309" cy="3020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Diagrama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CE3813-9603-B468-0880-1A1ED56F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96" y="426128"/>
            <a:ext cx="4577309" cy="62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[Game]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A classe Game será o controlador do jogo.</a:t>
            </a:r>
          </a:p>
          <a:p>
            <a:pPr marL="201168" lvl="1" indent="0" algn="just">
              <a:buNone/>
            </a:pPr>
            <a:r>
              <a:rPr lang="pt-PT" dirty="0"/>
              <a:t>A mesma é responsável por gerir o estado geral do jogo, incluindo o tabuleiro, os jogadores e o turno atual. </a:t>
            </a:r>
          </a:p>
          <a:p>
            <a:pPr marL="201168" lvl="1" indent="0" algn="just">
              <a:buNone/>
            </a:pPr>
            <a:r>
              <a:rPr lang="pt-PT" dirty="0"/>
              <a:t>Coordena as interações entre os jogadores e o tabuleiro, garantido que o jogo progrida conforme as regras estabelecidas.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F6E782-AE66-9119-E884-3E412430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76" y="1518454"/>
            <a:ext cx="2279415" cy="34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8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PT" dirty="0"/>
              <a:t>Classe [Dice]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PT" dirty="0"/>
              <a:t>Esta classe modela o dado usado no jogo.</a:t>
            </a:r>
          </a:p>
          <a:p>
            <a:pPr marL="201168" lvl="1" indent="0" algn="just">
              <a:buNone/>
            </a:pPr>
            <a:r>
              <a:rPr lang="pt-PT" dirty="0"/>
              <a:t>Define o número de faces do dado e fornece um método para lançar o dado e obter um valor aleatório.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DF0BC8-1738-AB4E-67EB-4824F3AB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03" y="2562899"/>
            <a:ext cx="1720176" cy="14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10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2D5168334EE4682D52CDFC7759D93" ma:contentTypeVersion="8" ma:contentTypeDescription="Create a new document." ma:contentTypeScope="" ma:versionID="65a0ce6cb3a57c7a8a280a0ed80d09f6">
  <xsd:schema xmlns:xsd="http://www.w3.org/2001/XMLSchema" xmlns:xs="http://www.w3.org/2001/XMLSchema" xmlns:p="http://schemas.microsoft.com/office/2006/metadata/properties" xmlns:ns3="9dc82044-d13a-42a3-b79d-ae5abaf65fa6" xmlns:ns4="8fb37753-f0d7-49cf-879d-b701e3c31d83" targetNamespace="http://schemas.microsoft.com/office/2006/metadata/properties" ma:root="true" ma:fieldsID="1f2bb0a5389bd2c039a89935ba614c26" ns3:_="" ns4:_="">
    <xsd:import namespace="9dc82044-d13a-42a3-b79d-ae5abaf65fa6"/>
    <xsd:import namespace="8fb37753-f0d7-49cf-879d-b701e3c31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82044-d13a-42a3-b79d-ae5abaf65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37753-f0d7-49cf-879d-b701e3c31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c82044-d13a-42a3-b79d-ae5abaf65fa6" xsi:nil="true"/>
  </documentManagement>
</p:properties>
</file>

<file path=customXml/itemProps1.xml><?xml version="1.0" encoding="utf-8"?>
<ds:datastoreItem xmlns:ds="http://schemas.openxmlformats.org/officeDocument/2006/customXml" ds:itemID="{1F2EE41B-67DF-456A-8FC6-32AB2D82D8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c82044-d13a-42a3-b79d-ae5abaf65fa6"/>
    <ds:schemaRef ds:uri="8fb37753-f0d7-49cf-879d-b701e3c31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E9F6C6-B507-4F81-9FB5-2563F5C0CB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C4A0C2-C282-4BCD-870A-C90FDDC8B761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9dc82044-d13a-42a3-b79d-ae5abaf65fa6"/>
    <ds:schemaRef ds:uri="8fb37753-f0d7-49cf-879d-b701e3c31d8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438</TotalTime>
  <Words>491</Words>
  <Application>Microsoft Office PowerPoint</Application>
  <PresentationFormat>Ecrã Panorâmico</PresentationFormat>
  <Paragraphs>42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Galeria</vt:lpstr>
      <vt:lpstr>Análise funcional e estruturação</vt:lpstr>
      <vt:lpstr>Origem</vt:lpstr>
      <vt:lpstr>Material para jogar</vt:lpstr>
      <vt:lpstr>Número de jogadores</vt:lpstr>
      <vt:lpstr>Objetivo do jogo</vt:lpstr>
      <vt:lpstr>Fim da Partida</vt:lpstr>
      <vt:lpstr>Diagrama de Classes</vt:lpstr>
      <vt:lpstr>Classe [Game]</vt:lpstr>
      <vt:lpstr>Classe [Dice]</vt:lpstr>
      <vt:lpstr>Classe [tile]</vt:lpstr>
      <vt:lpstr>Classe [endtile]</vt:lpstr>
      <vt:lpstr>Classe [Player]</vt:lpstr>
      <vt:lpstr>Branchs e histórico de evolução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Fernandes</dc:creator>
  <cp:lastModifiedBy>Rui Fernandes</cp:lastModifiedBy>
  <cp:revision>48</cp:revision>
  <dcterms:created xsi:type="dcterms:W3CDTF">2022-03-19T18:15:50Z</dcterms:created>
  <dcterms:modified xsi:type="dcterms:W3CDTF">2024-04-07T14:51:12Z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0x010100C372D5168334EE4682D52CDFC7759D93</vt:lpwstr>
  </property>
</Properties>
</file>