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8" r:id="rId3"/>
    <p:sldId id="261" r:id="rId4"/>
    <p:sldId id="275" r:id="rId5"/>
    <p:sldId id="272" r:id="rId6"/>
    <p:sldId id="273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6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9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5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787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6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6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2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186F-98E7-41C5-96FD-C8A1A6AE71AA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Protótipo de Interface e Interação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Laboratório de programação (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lAdders</a:t>
            </a:r>
            <a:r>
              <a:rPr lang="pt-PT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117367" y="5132372"/>
            <a:ext cx="283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Marco Fernandes, nº30566</a:t>
            </a:r>
          </a:p>
          <a:p>
            <a:r>
              <a:rPr lang="pt-PT" dirty="0"/>
              <a:t>Rui Fernandes, nº20092</a:t>
            </a:r>
          </a:p>
          <a:p>
            <a:r>
              <a:rPr lang="pt-PT" dirty="0"/>
              <a:t>ECGM</a:t>
            </a:r>
          </a:p>
        </p:txBody>
      </p:sp>
    </p:spTree>
    <p:extLst>
      <p:ext uri="{BB962C8B-B14F-4D97-AF65-F5344CB8AC3E}">
        <p14:creationId xmlns:p14="http://schemas.microsoft.com/office/powerpoint/2010/main" val="25176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Inicial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3924299" cy="3311189"/>
          </a:xfrm>
        </p:spPr>
        <p:txBody>
          <a:bodyPr/>
          <a:lstStyle/>
          <a:p>
            <a:pPr lvl="1"/>
            <a:r>
              <a:rPr lang="pt-PT" dirty="0"/>
              <a:t>Na interface inicial, o jogador pode optar por escolher Jogar, verificar as regras, ou até mesmo sair do jogo.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AA0E0E-C1E8-10B3-C3EB-6CB6CB0B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03" y="1395437"/>
            <a:ext cx="6445265" cy="45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pt-PT" dirty="0"/>
              <a:t>egras do Jogo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819525" cy="3311189"/>
          </a:xfrm>
        </p:spPr>
        <p:txBody>
          <a:bodyPr/>
          <a:lstStyle/>
          <a:p>
            <a:pPr lvl="1"/>
            <a:r>
              <a:rPr lang="pt-PT" dirty="0"/>
              <a:t>Apresenta as regras e os objetivos do jogo.</a:t>
            </a:r>
          </a:p>
          <a:p>
            <a:pPr lvl="1"/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4144620" y="2060680"/>
            <a:ext cx="3535135" cy="33111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dirty="0"/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7685077" y="2061239"/>
            <a:ext cx="3535135" cy="33111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874D85-CA64-4033-0A72-501D7491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63" y="1329136"/>
            <a:ext cx="6412485" cy="45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3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Jogador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3143250" cy="3311189"/>
          </a:xfrm>
        </p:spPr>
        <p:txBody>
          <a:bodyPr/>
          <a:lstStyle/>
          <a:p>
            <a:pPr lvl="1"/>
            <a:r>
              <a:rPr lang="pt-PT" dirty="0"/>
              <a:t>Aqui o Jogador escolhe o seu nome e a sua cor. </a:t>
            </a:r>
          </a:p>
          <a:p>
            <a:pPr lvl="1"/>
            <a:r>
              <a:rPr lang="pt-PT" dirty="0"/>
              <a:t>É aqui também que insere o IP e a Porta </a:t>
            </a:r>
            <a:r>
              <a:rPr lang="pt-PT"/>
              <a:t>do servidor em </a:t>
            </a:r>
            <a:r>
              <a:rPr lang="pt-PT" dirty="0"/>
              <a:t>questão.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BD4914-7C7E-8695-2DC9-3BD056FB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9" y="1420429"/>
            <a:ext cx="6428927" cy="45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Aguardar Adversário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5799" y="2063396"/>
            <a:ext cx="3593237" cy="3311189"/>
          </a:xfrm>
        </p:spPr>
        <p:txBody>
          <a:bodyPr/>
          <a:lstStyle/>
          <a:p>
            <a:pPr lvl="1"/>
            <a:r>
              <a:rPr lang="pt-PT" dirty="0"/>
              <a:t>Após inserir os dados, tem que aguardar a ligação do jogador adversário.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AE0ED2-2F8E-E1BF-3D3B-71CD1CE2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61" y="1480316"/>
            <a:ext cx="6325381" cy="44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5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do Jogo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467100" cy="3311189"/>
          </a:xfrm>
        </p:spPr>
        <p:txBody>
          <a:bodyPr/>
          <a:lstStyle/>
          <a:p>
            <a:pPr lvl="1"/>
            <a:r>
              <a:rPr lang="pt-PT" dirty="0"/>
              <a:t>Apresenta o tabuleiro de jogo assim como o dado e as peças de jogador. O utilizador também tem a hipótese de sair do jogo se bem o entender.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452A0B-5A65-0A97-94DB-407CA3DA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17" y="1539522"/>
            <a:ext cx="6158094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do Vencedor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771900" cy="3311189"/>
          </a:xfrm>
        </p:spPr>
        <p:txBody>
          <a:bodyPr/>
          <a:lstStyle/>
          <a:p>
            <a:pPr lvl="1"/>
            <a:r>
              <a:rPr lang="pt-PT" dirty="0"/>
              <a:t>Se um dos jogadores conseguir vencer o jogo, aparecerá uma janela a anunciar o vencedor.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409F2C-F879-9A56-CDAE-37F4CFED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1" y="1826186"/>
            <a:ext cx="5695108" cy="40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67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439</TotalTime>
  <Words>157</Words>
  <Application>Microsoft Office PowerPoint</Application>
  <PresentationFormat>Ecrã Panorâmico</PresentationFormat>
  <Paragraphs>18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Protótipo de Interface e Interação</vt:lpstr>
      <vt:lpstr>Interface Inicial</vt:lpstr>
      <vt:lpstr>Regras do Jogo</vt:lpstr>
      <vt:lpstr>Jogador</vt:lpstr>
      <vt:lpstr>Aguardar Adversário</vt:lpstr>
      <vt:lpstr>Interface do Jogo</vt:lpstr>
      <vt:lpstr>Interface do Vencedor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Fernandes</dc:creator>
  <cp:lastModifiedBy>Rui Fernandes</cp:lastModifiedBy>
  <cp:revision>39</cp:revision>
  <dcterms:created xsi:type="dcterms:W3CDTF">2022-03-19T18:15:50Z</dcterms:created>
  <dcterms:modified xsi:type="dcterms:W3CDTF">2024-05-04T13:22:43Z</dcterms:modified>
</cp:coreProperties>
</file>