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sldIdLst>
    <p:sldId id="256" r:id="rId5"/>
    <p:sldId id="272" r:id="rId6"/>
    <p:sldId id="285" r:id="rId7"/>
    <p:sldId id="286" r:id="rId8"/>
    <p:sldId id="287" r:id="rId9"/>
    <p:sldId id="28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E644EC-8D1D-46FC-923C-83A223A22094}" v="2" dt="2023-04-06T15:48:06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15/06/2024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05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15/06/2024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8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15/06/2024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408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15/06/2024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55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15/06/2024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15/06/2024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52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15/06/2024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28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15/06/2024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90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15/06/2024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4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15/06/2024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039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186F-98E7-41C5-96FD-C8A1A6AE71AA}" type="datetimeFigureOut">
              <a:rPr lang="pt-PT" smtClean="0"/>
              <a:t>15/06/2024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12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A7186F-98E7-41C5-96FD-C8A1A6AE71AA}" type="datetimeFigureOut">
              <a:rPr lang="pt-PT" smtClean="0"/>
              <a:t>15/06/2024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02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7186F-98E7-41C5-96FD-C8A1A6AE71AA}" type="datetimeFigureOut">
              <a:rPr lang="pt-PT" smtClean="0"/>
              <a:t>15/06/2024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60B1660-2977-4596-BA5A-3283E7C60F4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3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Snake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lAdders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Laboratório de programação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052856" y="5018888"/>
            <a:ext cx="2816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Marco Fernandes, nº30566</a:t>
            </a:r>
          </a:p>
          <a:p>
            <a:r>
              <a:rPr lang="pt-PT" dirty="0"/>
              <a:t>Rui Fernandes, nº20092</a:t>
            </a:r>
          </a:p>
          <a:p>
            <a:r>
              <a:rPr lang="pt-PT" dirty="0"/>
              <a:t>ECGM</a:t>
            </a:r>
          </a:p>
        </p:txBody>
      </p:sp>
    </p:spTree>
    <p:extLst>
      <p:ext uri="{BB962C8B-B14F-4D97-AF65-F5344CB8AC3E}">
        <p14:creationId xmlns:p14="http://schemas.microsoft.com/office/powerpoint/2010/main" val="251765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 e regras do jogo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914399" y="2063396"/>
            <a:ext cx="7443039" cy="3689334"/>
          </a:xfrm>
        </p:spPr>
        <p:txBody>
          <a:bodyPr>
            <a:normAutofit/>
          </a:bodyPr>
          <a:lstStyle/>
          <a:p>
            <a:pPr lvl="1" algn="just"/>
            <a:r>
              <a:rPr lang="pt-PT" dirty="0"/>
              <a:t>O objetivo final do jogo e chegar à ultima casa do tabuleiro normalmente marcada pelo numero maior (100) representado por uma estrela ou um símbolo designado.</a:t>
            </a:r>
          </a:p>
          <a:p>
            <a:pPr lvl="1" algn="just"/>
            <a:r>
              <a:rPr lang="pt-PT" dirty="0"/>
              <a:t>Os jogadores avançam pelo mapa através de lançamento de dados ao qual se cair numa casa de escadas sobe e se cair numa casa de cobra desce.</a:t>
            </a:r>
          </a:p>
          <a:p>
            <a:pPr lvl="1" algn="just"/>
            <a:r>
              <a:rPr lang="pt-PT" dirty="0"/>
              <a:t>Para começar, os jogadores lançam o dado até tirarem o número 6 para saber quem começa.</a:t>
            </a:r>
          </a:p>
        </p:txBody>
      </p:sp>
      <p:pic>
        <p:nvPicPr>
          <p:cNvPr id="4098" name="Picture 2" descr="Quick Win &amp; pérénité : L'approche centrée Data &quot;Lean Analytics&quot; - UXMetric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90" y="2063396"/>
            <a:ext cx="3564494" cy="302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75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F5EF0-A058-1FED-173E-50DF0F8C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804519"/>
            <a:ext cx="10369054" cy="1049235"/>
          </a:xfrm>
        </p:spPr>
        <p:txBody>
          <a:bodyPr/>
          <a:lstStyle/>
          <a:p>
            <a:r>
              <a:rPr lang="pt-PT" dirty="0"/>
              <a:t>Mockup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945B22-1406-BAE7-A10A-0A6CFFF338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91" y="2281191"/>
            <a:ext cx="2295617" cy="229561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67B7696-E387-C14F-F4EF-84F4E0710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518" y="2992586"/>
            <a:ext cx="971316" cy="9772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418D934-E89F-4FE4-EDB6-CA4A99D89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096" y="2998545"/>
            <a:ext cx="971316" cy="97131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B7037E7-DB49-AAB0-F575-B3C1135A07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404" y="2560509"/>
            <a:ext cx="1026398" cy="173698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F13D6E3-1F70-FEE6-D999-3A21FE607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046" y="2742319"/>
            <a:ext cx="640402" cy="135098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318A476-4030-1178-873A-615E0EC58A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831" y="2868198"/>
            <a:ext cx="972133" cy="97213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9875F3B-2E4D-AE41-A756-F9D36F5E77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508" y="2868199"/>
            <a:ext cx="972133" cy="972133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E142D3-DD94-FCDE-9A63-9385E1B295B4}"/>
              </a:ext>
            </a:extLst>
          </p:cNvPr>
          <p:cNvSpPr txBox="1"/>
          <p:nvPr/>
        </p:nvSpPr>
        <p:spPr>
          <a:xfrm>
            <a:off x="1399961" y="4819579"/>
            <a:ext cx="108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Tabuleiro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2C24467-BDF8-0ED2-F7A3-9982D31C8E01}"/>
              </a:ext>
            </a:extLst>
          </p:cNvPr>
          <p:cNvSpPr txBox="1"/>
          <p:nvPr/>
        </p:nvSpPr>
        <p:spPr>
          <a:xfrm>
            <a:off x="3793150" y="4819579"/>
            <a:ext cx="1753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Peças de jogador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07FE9B8-8FC6-CE8F-B5D4-A0CC4A23C8E5}"/>
              </a:ext>
            </a:extLst>
          </p:cNvPr>
          <p:cNvSpPr txBox="1"/>
          <p:nvPr/>
        </p:nvSpPr>
        <p:spPr>
          <a:xfrm>
            <a:off x="6046328" y="4681079"/>
            <a:ext cx="2345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Cobra e escada (típico </a:t>
            </a:r>
            <a:r>
              <a:rPr lang="pt-PT" dirty="0" err="1"/>
              <a:t>Snake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Ladder</a:t>
            </a:r>
            <a:r>
              <a:rPr lang="pt-PT" dirty="0"/>
              <a:t>)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6FC8892-2220-9BD2-2FD9-2CDE13052B26}"/>
              </a:ext>
            </a:extLst>
          </p:cNvPr>
          <p:cNvSpPr txBox="1"/>
          <p:nvPr/>
        </p:nvSpPr>
        <p:spPr>
          <a:xfrm>
            <a:off x="9479132" y="4819578"/>
            <a:ext cx="848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409427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F23A0-BE8C-EE14-1296-6DD25BFE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804519"/>
            <a:ext cx="10369055" cy="1049235"/>
          </a:xfrm>
        </p:spPr>
        <p:txBody>
          <a:bodyPr/>
          <a:lstStyle/>
          <a:p>
            <a:r>
              <a:rPr lang="pt-PT" dirty="0"/>
              <a:t>Desenvolvimento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3A7F9C3-FEAC-3F06-7547-51E0DE79C0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82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A37F4-04DD-2EA7-84DA-E621582E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804519"/>
            <a:ext cx="10369054" cy="1049235"/>
          </a:xfrm>
        </p:spPr>
        <p:txBody>
          <a:bodyPr/>
          <a:lstStyle/>
          <a:p>
            <a:r>
              <a:rPr lang="pt-PT" dirty="0"/>
              <a:t>Jogo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37579E-AAA7-F121-507A-592EFA42EC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940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AE514-E90F-0896-3B0B-FAB7EBEB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49" y="804519"/>
            <a:ext cx="10394706" cy="1049235"/>
          </a:xfrm>
        </p:spPr>
        <p:txBody>
          <a:bodyPr/>
          <a:lstStyle/>
          <a:p>
            <a:r>
              <a:rPr lang="pt-PT" dirty="0" err="1"/>
              <a:t>Branchs</a:t>
            </a:r>
            <a:r>
              <a:rPr lang="pt-PT" dirty="0"/>
              <a:t> e histórico de evolução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A0DC1A-3D00-58A3-299B-4505D44D346E}"/>
              </a:ext>
            </a:extLst>
          </p:cNvPr>
          <p:cNvSpPr txBox="1"/>
          <p:nvPr/>
        </p:nvSpPr>
        <p:spPr>
          <a:xfrm>
            <a:off x="8307216" y="5360983"/>
            <a:ext cx="1411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Histórico de evolução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D599587-1F59-7F9A-6C9C-59CC84110880}"/>
              </a:ext>
            </a:extLst>
          </p:cNvPr>
          <p:cNvSpPr txBox="1"/>
          <p:nvPr/>
        </p:nvSpPr>
        <p:spPr>
          <a:xfrm>
            <a:off x="3329125" y="3665331"/>
            <a:ext cx="1065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Branches</a:t>
            </a:r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0E1B144-A7AF-E6E1-63BF-F1024684F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49" y="1669002"/>
            <a:ext cx="2387197" cy="491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4465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dc82044-d13a-42a3-b79d-ae5abaf65fa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2D5168334EE4682D52CDFC7759D93" ma:contentTypeVersion="8" ma:contentTypeDescription="Create a new document." ma:contentTypeScope="" ma:versionID="65a0ce6cb3a57c7a8a280a0ed80d09f6">
  <xsd:schema xmlns:xsd="http://www.w3.org/2001/XMLSchema" xmlns:xs="http://www.w3.org/2001/XMLSchema" xmlns:p="http://schemas.microsoft.com/office/2006/metadata/properties" xmlns:ns3="9dc82044-d13a-42a3-b79d-ae5abaf65fa6" xmlns:ns4="8fb37753-f0d7-49cf-879d-b701e3c31d83" targetNamespace="http://schemas.microsoft.com/office/2006/metadata/properties" ma:root="true" ma:fieldsID="1f2bb0a5389bd2c039a89935ba614c26" ns3:_="" ns4:_="">
    <xsd:import namespace="9dc82044-d13a-42a3-b79d-ae5abaf65fa6"/>
    <xsd:import namespace="8fb37753-f0d7-49cf-879d-b701e3c31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c82044-d13a-42a3-b79d-ae5abaf65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b37753-f0d7-49cf-879d-b701e3c31d8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C4A0C2-C282-4BCD-870A-C90FDDC8B761}">
  <ds:schemaRefs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9dc82044-d13a-42a3-b79d-ae5abaf65fa6"/>
    <ds:schemaRef ds:uri="8fb37753-f0d7-49cf-879d-b701e3c31d83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AE9F6C6-B507-4F81-9FB5-2563F5C0CB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2EE41B-67DF-456A-8FC6-32AB2D82D8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c82044-d13a-42a3-b79d-ae5abaf65fa6"/>
    <ds:schemaRef ds:uri="8fb37753-f0d7-49cf-879d-b701e3c31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490</TotalTime>
  <Words>121</Words>
  <Application>Microsoft Office PowerPoint</Application>
  <PresentationFormat>Ecrã Panorâmico</PresentationFormat>
  <Paragraphs>19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Galeria</vt:lpstr>
      <vt:lpstr>Snake and lAdders</vt:lpstr>
      <vt:lpstr>Objetivo e regras do jogo</vt:lpstr>
      <vt:lpstr>Mockup</vt:lpstr>
      <vt:lpstr>Desenvolvimento</vt:lpstr>
      <vt:lpstr>Jogo</vt:lpstr>
      <vt:lpstr>Branchs e histórico de evolução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Rui Fernandes</dc:creator>
  <cp:lastModifiedBy>Rui Fernandes</cp:lastModifiedBy>
  <cp:revision>51</cp:revision>
  <dcterms:created xsi:type="dcterms:W3CDTF">2022-03-19T18:15:50Z</dcterms:created>
  <dcterms:modified xsi:type="dcterms:W3CDTF">2024-06-15T14:41:17Z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0x010100C372D5168334EE4682D52CDFC7759D93</vt:lpwstr>
  </property>
</Properties>
</file>