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7" r:id="rId3"/>
    <p:sldId id="256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7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2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22BCE-6884-4C9A-BFF8-369E1456EC1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1C8C-E7AD-4EF7-AEF7-19BDD4905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50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31C8C-E7AD-4EF7-AEF7-19BDD4905E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52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79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2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07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58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04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37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16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8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2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3CBD-5B8A-45C5-A002-46E588546CEF}" type="datetimeFigureOut">
              <a:rPr lang="it-IT" smtClean="0"/>
              <a:t>28/05/2022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48CE-9809-4E00-8F1B-9F459519F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13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63" y="1346663"/>
            <a:ext cx="4164674" cy="416467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965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Algoritmo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701CA4-3661-8391-3426-F746C0C0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79" y="1072102"/>
            <a:ext cx="4247981" cy="52168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47CCF6-39B3-0F50-5B94-E49DE0C1C4A9}"/>
              </a:ext>
            </a:extLst>
          </p:cNvPr>
          <p:cNvSpPr txBox="1"/>
          <p:nvPr/>
        </p:nvSpPr>
        <p:spPr>
          <a:xfrm>
            <a:off x="403540" y="2736502"/>
            <a:ext cx="491236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Uno dei grafici che l’algoritmo mostra con dati di prova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2715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Database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D1E1C1-11B3-5EA3-D10A-E179D8A4A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4" y="1117600"/>
            <a:ext cx="3994031" cy="3784468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EDB789-AA92-2545-3325-715973B57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13" y="2236973"/>
            <a:ext cx="702343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Database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EBF9ED-BC68-E0DB-D522-948A1B691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4" y="1025640"/>
            <a:ext cx="5237386" cy="3525957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786352-4D02-8DD9-A62F-6D803D4D5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19" y="3583610"/>
            <a:ext cx="6486565" cy="30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63" y="564343"/>
            <a:ext cx="4164674" cy="416467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3" name="Titolo 5">
            <a:extLst>
              <a:ext uri="{FF2B5EF4-FFF2-40B4-BE49-F238E27FC236}">
                <a16:creationId xmlns:a16="http://schemas.microsoft.com/office/drawing/2014/main" id="{BDA0042A-6274-5B98-6AFB-4E6DF649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5279072"/>
            <a:ext cx="11917680" cy="857568"/>
          </a:xfrm>
        </p:spPr>
        <p:txBody>
          <a:bodyPr>
            <a:noAutofit/>
          </a:bodyPr>
          <a:lstStyle/>
          <a:p>
            <a:pPr algn="ctr"/>
            <a:r>
              <a:rPr lang="it-IT" sz="2400" b="1" dirty="0">
                <a:latin typeface="+mn-lt"/>
              </a:rPr>
              <a:t>Danelon Matteo, Esposito Umberto, Foletto Andrea, Perin Xavier, Trevisan Andrea</a:t>
            </a:r>
          </a:p>
        </p:txBody>
      </p:sp>
    </p:spTree>
    <p:extLst>
      <p:ext uri="{BB962C8B-B14F-4D97-AF65-F5344CB8AC3E}">
        <p14:creationId xmlns:p14="http://schemas.microsoft.com/office/powerpoint/2010/main" val="39655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317998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Vi siete mai trovati in difficoltà?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0A4004-B43C-B666-9464-968525F31677}"/>
              </a:ext>
            </a:extLst>
          </p:cNvPr>
          <p:cNvSpPr txBox="1"/>
          <p:nvPr/>
        </p:nvSpPr>
        <p:spPr>
          <a:xfrm>
            <a:off x="1823720" y="2274153"/>
            <a:ext cx="241808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Pochi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risultati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677DEC-2BE9-BA4B-B372-392C3F08E557}"/>
              </a:ext>
            </a:extLst>
          </p:cNvPr>
          <p:cNvSpPr txBox="1"/>
          <p:nvPr/>
        </p:nvSpPr>
        <p:spPr>
          <a:xfrm>
            <a:off x="6202680" y="2608682"/>
            <a:ext cx="316484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Interfaccia</a:t>
            </a:r>
            <a:r>
              <a:rPr lang="it-IT" sz="2400" b="1" dirty="0"/>
              <a:t> complessa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8FF65C-CB7D-B827-16F8-0C9A2BF7FE3C}"/>
              </a:ext>
            </a:extLst>
          </p:cNvPr>
          <p:cNvSpPr txBox="1"/>
          <p:nvPr/>
        </p:nvSpPr>
        <p:spPr>
          <a:xfrm>
            <a:off x="6202680" y="5654041"/>
            <a:ext cx="387692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Nessuno standard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94C382-CD38-1E22-F1FE-1457D9C18D1A}"/>
              </a:ext>
            </a:extLst>
          </p:cNvPr>
          <p:cNvSpPr txBox="1"/>
          <p:nvPr/>
        </p:nvSpPr>
        <p:spPr>
          <a:xfrm>
            <a:off x="1351280" y="4122183"/>
            <a:ext cx="368808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Informazioni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frammentate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99DA4D-5EEF-C9B7-5FA3-00AFC3F5E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333" y1="53016" x2="83833" y2="58571"/>
                        <a14:foregroundMark x1="17417" y1="59365" x2="54083" y2="62222"/>
                        <a14:foregroundMark x1="54083" y1="62222" x2="81333" y2="48889"/>
                        <a14:foregroundMark x1="81333" y1="48889" x2="70417" y2="393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9" y="2377849"/>
            <a:ext cx="3699931" cy="1942464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E244A7A1-72BE-006F-7021-D944201AC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2909">
                        <a14:foregroundMark x1="37091" y1="20811" x2="28364" y2="30541"/>
                        <a14:foregroundMark x1="28364" y1="30541" x2="27818" y2="49730"/>
                        <a14:foregroundMark x1="27818" y1="49730" x2="34909" y2="59459"/>
                        <a14:foregroundMark x1="34909" y1="59459" x2="56545" y2="61081"/>
                        <a14:foregroundMark x1="56545" y1="61081" x2="75273" y2="54865"/>
                        <a14:foregroundMark x1="75273" y1="54865" x2="80182" y2="28108"/>
                        <a14:foregroundMark x1="80182" y1="28108" x2="72909" y2="15405"/>
                        <a14:foregroundMark x1="72909" y1="15405" x2="43091" y2="11081"/>
                        <a14:foregroundMark x1="43091" y1="11081" x2="28000" y2="15405"/>
                        <a14:foregroundMark x1="28000" y1="15405" x2="24909" y2="29459"/>
                        <a14:foregroundMark x1="24909" y1="29459" x2="26545" y2="48378"/>
                        <a14:foregroundMark x1="26545" y1="48378" x2="26909" y2="48919"/>
                        <a14:foregroundMark x1="32909" y1="52162" x2="44909" y2="30811"/>
                        <a14:foregroundMark x1="40545" y1="46486" x2="38727" y2="42162"/>
                        <a14:foregroundMark x1="36727" y1="42432" x2="42182" y2="37838"/>
                        <a14:foregroundMark x1="37818" y1="35676" x2="41818" y2="34054"/>
                        <a14:foregroundMark x1="37818" y1="40811" x2="38727" y2="32432"/>
                        <a14:foregroundMark x1="56727" y1="38649" x2="64000" y2="36216"/>
                        <a14:foregroundMark x1="61818" y1="42162" x2="59273" y2="39459"/>
                        <a14:foregroundMark x1="62182" y1="49459" x2="65818" y2="21081"/>
                        <a14:foregroundMark x1="65818" y1="21081" x2="55455" y2="28649"/>
                        <a14:foregroundMark x1="55455" y1="28649" x2="60909" y2="44595"/>
                        <a14:foregroundMark x1="60909" y1="44595" x2="64545" y2="43784"/>
                        <a14:foregroundMark x1="67091" y1="30811" x2="56545" y2="45405"/>
                        <a14:foregroundMark x1="56545" y1="45405" x2="56000" y2="45135"/>
                        <a14:foregroundMark x1="60545" y1="50541" x2="69273" y2="33784"/>
                        <a14:foregroundMark x1="10364" y1="78108" x2="84909" y2="72973"/>
                        <a14:foregroundMark x1="88909" y1="75135" x2="62545" y2="67838"/>
                        <a14:foregroundMark x1="62545" y1="67838" x2="27273" y2="69189"/>
                        <a14:foregroundMark x1="27273" y1="69189" x2="26909" y2="67838"/>
                        <a14:foregroundMark x1="89455" y1="74595" x2="92909" y2="74324"/>
                        <a14:foregroundMark x1="85455" y1="73243" x2="88909" y2="73243"/>
                        <a14:foregroundMark x1="87273" y1="75135" x2="88909" y2="73243"/>
                        <a14:foregroundMark x1="76364" y1="27568" x2="78364" y2="22432"/>
                        <a14:foregroundMark x1="77273" y1="22432" x2="77273" y2="20811"/>
                        <a14:foregroundMark x1="18909" y1="83514" x2="28909" y2="75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9" y="2905724"/>
            <a:ext cx="3649781" cy="245530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78AFBF2-B405-879F-DE04-7C879FFEA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67" y="4732785"/>
            <a:ext cx="1947786" cy="19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0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1696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Just </a:t>
            </a:r>
            <a:r>
              <a:rPr lang="it-IT" b="1" dirty="0" err="1">
                <a:latin typeface="+mn-lt"/>
              </a:rPr>
              <a:t>Visit</a:t>
            </a:r>
            <a:r>
              <a:rPr lang="it-IT" b="1" dirty="0">
                <a:latin typeface="+mn-lt"/>
              </a:rPr>
              <a:t>! – Un nuovo modo di visitare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5EA16E1-D15F-54A8-2DBF-8FD9F894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083" r="90000">
                        <a14:foregroundMark x1="44417" y1="42333" x2="39083" y2="47917"/>
                        <a14:foregroundMark x1="39083" y1="47917" x2="42083" y2="44750"/>
                        <a14:foregroundMark x1="41000" y1="46417" x2="62500" y2="41833"/>
                        <a14:foregroundMark x1="33833" y1="56167" x2="67167" y2="59083"/>
                        <a14:foregroundMark x1="4250" y1="57083" x2="4250" y2="57083"/>
                        <a14:foregroundMark x1="63167" y1="72833" x2="71417" y2="69000"/>
                        <a14:foregroundMark x1="71417" y1="69000" x2="75250" y2="69417"/>
                        <a14:foregroundMark x1="64167" y1="71500" x2="74333" y2="69000"/>
                        <a14:foregroundMark x1="74333" y1="69000" x2="74500" y2="69000"/>
                        <a14:foregroundMark x1="76500" y1="69417" x2="65167" y2="72583"/>
                        <a14:foregroundMark x1="65167" y1="72583" x2="64500" y2="72583"/>
                        <a14:foregroundMark x1="4818" y1="58333" x2="4083" y2="58750"/>
                        <a14:foregroundMark x1="4083" y1="58750" x2="4523" y2="59112"/>
                        <a14:foregroundMark x1="13374" y1="64754" x2="57167" y2="74250"/>
                        <a14:foregroundMark x1="9833" y1="54750" x2="11250" y2="54500"/>
                        <a14:foregroundMark x1="9417" y1="65000" x2="9417" y2="65000"/>
                        <a14:foregroundMark x1="13250" y1="65667" x2="13250" y2="65667"/>
                        <a14:foregroundMark x1="12235" y1="65343" x2="13417" y2="66000"/>
                        <a14:foregroundMark x1="11167" y1="64750" x2="12033" y2="65231"/>
                        <a14:backgroundMark x1="10833" y1="62667" x2="10833" y2="62667"/>
                        <a14:backgroundMark x1="10833" y1="62333" x2="10833" y2="59333"/>
                        <a14:backgroundMark x1="8750" y1="57083" x2="7250" y2="56917"/>
                        <a14:backgroundMark x1="8561" y1="56356" x2="7417" y2="57500"/>
                        <a14:backgroundMark x1="6000" y1="58667" x2="10041" y2="56095"/>
                        <a14:backgroundMark x1="5250" y1="58917" x2="9750" y2="56667"/>
                        <a14:backgroundMark x1="6167" y1="58083" x2="10500" y2="64083"/>
                        <a14:backgroundMark x1="10500" y1="64083" x2="9000" y2="63333"/>
                        <a14:backgroundMark x1="11739" y1="64141" x2="11167" y2="63667"/>
                        <a14:backgroundMark x1="5250" y1="58750" x2="6250" y2="57917"/>
                        <a14:backgroundMark x1="5417" y1="58500" x2="5583" y2="58167"/>
                        <a14:backgroundMark x1="10333" y1="55833" x2="9917" y2="55333"/>
                        <a14:backgroundMark x1="9667" y1="54333" x2="8833" y2="54333"/>
                        <a14:backgroundMark x1="5417" y1="58417" x2="5750" y2="57583"/>
                        <a14:backgroundMark x1="5833" y1="58417" x2="5333" y2="58083"/>
                        <a14:backgroundMark x1="5417" y1="58333" x2="5417" y2="58333"/>
                        <a14:backgroundMark x1="5500" y1="58333" x2="5500" y2="58083"/>
                        <a14:backgroundMark x1="5333" y1="58250" x2="5333" y2="58250"/>
                        <a14:backgroundMark x1="5333" y1="58333" x2="5333" y2="58333"/>
                        <a14:backgroundMark x1="13333" y1="64667" x2="13333" y2="64667"/>
                        <a14:backgroundMark x1="13250" y1="64667" x2="13333" y2="6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05" y="1257849"/>
            <a:ext cx="4669790" cy="46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Just </a:t>
            </a:r>
            <a:r>
              <a:rPr lang="it-IT" b="1" dirty="0" err="1">
                <a:latin typeface="+mn-lt"/>
              </a:rPr>
              <a:t>Visit</a:t>
            </a:r>
            <a:r>
              <a:rPr lang="it-IT" b="1" dirty="0">
                <a:latin typeface="+mn-lt"/>
              </a:rPr>
              <a:t>! – Un nuovo modo di visitare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0F9BCB16-323E-3744-67F9-9EF2BF94F51B}"/>
              </a:ext>
            </a:extLst>
          </p:cNvPr>
          <p:cNvSpPr/>
          <p:nvPr/>
        </p:nvSpPr>
        <p:spPr>
          <a:xfrm>
            <a:off x="3621321" y="3362829"/>
            <a:ext cx="2092960" cy="104648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 descr="Immagine che contiene testo, autobus, screenshot, grafica vettoriale&#10;&#10;Descrizione generata automaticamente">
            <a:extLst>
              <a:ext uri="{FF2B5EF4-FFF2-40B4-BE49-F238E27FC236}">
                <a16:creationId xmlns:a16="http://schemas.microsoft.com/office/drawing/2014/main" id="{4F572528-1794-C197-6DA9-4A9CBD57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1" y="1166059"/>
            <a:ext cx="2686145" cy="539208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A87DFEA-6BFD-5275-531C-672B59FE4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59" y="1166058"/>
            <a:ext cx="2686145" cy="53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Just </a:t>
            </a:r>
            <a:r>
              <a:rPr lang="it-IT" b="1" dirty="0" err="1">
                <a:latin typeface="+mn-lt"/>
              </a:rPr>
              <a:t>Visit</a:t>
            </a:r>
            <a:r>
              <a:rPr lang="it-IT" b="1" dirty="0">
                <a:latin typeface="+mn-lt"/>
              </a:rPr>
              <a:t>! – Un nuovo modo di visitare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EE1616-C6F6-3024-A3EB-6D8EA381C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3" y="1283030"/>
            <a:ext cx="2562565" cy="51584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B09DCB5-E8CA-8D92-0058-4DDA9CE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47" y="1283030"/>
            <a:ext cx="2562565" cy="51584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336D7FB-6DC6-3639-8806-7508126F1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02" y="1283031"/>
            <a:ext cx="2563420" cy="5158409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55D4C516-73B9-13DA-A37C-96916F8D8FD2}"/>
              </a:ext>
            </a:extLst>
          </p:cNvPr>
          <p:cNvSpPr/>
          <p:nvPr/>
        </p:nvSpPr>
        <p:spPr>
          <a:xfrm>
            <a:off x="3096675" y="3626015"/>
            <a:ext cx="840330" cy="47244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F93F2B7-8F91-1B0B-B617-6FB32C8DE8F7}"/>
              </a:ext>
            </a:extLst>
          </p:cNvPr>
          <p:cNvSpPr/>
          <p:nvPr/>
        </p:nvSpPr>
        <p:spPr>
          <a:xfrm>
            <a:off x="6733992" y="3626015"/>
            <a:ext cx="840330" cy="47244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0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Just </a:t>
            </a:r>
            <a:r>
              <a:rPr lang="it-IT" b="1" dirty="0" err="1">
                <a:latin typeface="+mn-lt"/>
              </a:rPr>
              <a:t>Visit</a:t>
            </a:r>
            <a:r>
              <a:rPr lang="it-IT" b="1" dirty="0">
                <a:latin typeface="+mn-lt"/>
              </a:rPr>
              <a:t>! – Un nuovo modo di visitare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4C8ECD-E1C1-E3AF-7CD1-AD8CA7E22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" y="1120470"/>
            <a:ext cx="2555909" cy="51584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A09E56-C943-058F-F45C-543C495E9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73" y="1132064"/>
            <a:ext cx="2562564" cy="515840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1740C03-7A81-A53E-FB8E-060A1237DDD2}"/>
              </a:ext>
            </a:extLst>
          </p:cNvPr>
          <p:cNvSpPr/>
          <p:nvPr/>
        </p:nvSpPr>
        <p:spPr>
          <a:xfrm>
            <a:off x="3447095" y="3188028"/>
            <a:ext cx="2092960" cy="104648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5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Just </a:t>
            </a:r>
            <a:r>
              <a:rPr lang="it-IT" b="1" dirty="0" err="1">
                <a:latin typeface="+mn-lt"/>
              </a:rPr>
              <a:t>Visit</a:t>
            </a:r>
            <a:r>
              <a:rPr lang="it-IT" b="1" dirty="0">
                <a:latin typeface="+mn-lt"/>
              </a:rPr>
              <a:t>! – Un nuovo modo di visitare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4C8ECD-E1C1-E3AF-7CD1-AD8CA7E22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" y="1120470"/>
            <a:ext cx="2555909" cy="51584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A09E56-C943-058F-F45C-543C495E9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3029" y="1132064"/>
            <a:ext cx="2546052" cy="515840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1740C03-7A81-A53E-FB8E-060A1237DDD2}"/>
              </a:ext>
            </a:extLst>
          </p:cNvPr>
          <p:cNvSpPr/>
          <p:nvPr/>
        </p:nvSpPr>
        <p:spPr>
          <a:xfrm>
            <a:off x="3447095" y="3188028"/>
            <a:ext cx="2092960" cy="104648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Just </a:t>
            </a:r>
            <a:r>
              <a:rPr lang="it-IT" b="1" dirty="0" err="1">
                <a:latin typeface="+mn-lt"/>
              </a:rPr>
              <a:t>Visit</a:t>
            </a:r>
            <a:r>
              <a:rPr lang="it-IT" b="1" dirty="0">
                <a:latin typeface="+mn-lt"/>
              </a:rPr>
              <a:t>! – Un nuovo modo di visitare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4C8ECD-E1C1-E3AF-7CD1-AD8CA7E22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" y="1120470"/>
            <a:ext cx="2555909" cy="51584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A09E56-C943-058F-F45C-543C495E9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3029" y="1142010"/>
            <a:ext cx="2546052" cy="5138516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1740C03-7A81-A53E-FB8E-060A1237DDD2}"/>
              </a:ext>
            </a:extLst>
          </p:cNvPr>
          <p:cNvSpPr/>
          <p:nvPr/>
        </p:nvSpPr>
        <p:spPr>
          <a:xfrm>
            <a:off x="3447095" y="3188028"/>
            <a:ext cx="2092960" cy="104648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2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995871E-239D-443D-36A8-5BF3E2C1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39" y="177444"/>
            <a:ext cx="1522147" cy="152214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DE719FA-B4DD-0C8E-F0F2-63F803FB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4" y="299852"/>
            <a:ext cx="10018108" cy="638665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Stack tecnologico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1A394E0-8BA3-F31D-4CF9-05293C28B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771333"/>
            <a:ext cx="1394331" cy="13943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A6F820-7AE8-CD00-C714-5E6371074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8" y="2806923"/>
            <a:ext cx="5434964" cy="135874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AA15358-06A4-6E93-E473-A6B74E046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0" y="3842716"/>
            <a:ext cx="1787049" cy="17870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75A980-F6B5-0CCD-D09A-23DC89FF4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9167" y1="34167" x2="28611" y2="40278"/>
                        <a14:foregroundMark x1="43889" y1="33056" x2="43889" y2="33056"/>
                        <a14:foregroundMark x1="43889" y1="41944" x2="43889" y2="41944"/>
                        <a14:foregroundMark x1="72778" y1="39722" x2="72778" y2="39722"/>
                        <a14:foregroundMark x1="73611" y1="35000" x2="73611" y2="35000"/>
                        <a14:foregroundMark x1="81111" y1="27500" x2="81111" y2="27500"/>
                        <a14:foregroundMark x1="46944" y1="65000" x2="46944" y2="65000"/>
                        <a14:foregroundMark x1="80000" y1="62778" x2="80000" y2="6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6" y="1699591"/>
            <a:ext cx="2143125" cy="21431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3EBF6CB-C95C-0353-FBC4-666534491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10" y="4156629"/>
            <a:ext cx="3378970" cy="293436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A42D7B5-C76D-3935-3FD2-4DF578A4E2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91773"/>
            <a:ext cx="3544107" cy="16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Widescreen</PresentationFormat>
  <Paragraphs>18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Presentazione standard di PowerPoint</vt:lpstr>
      <vt:lpstr>Vi siete mai trovati in difficoltà?</vt:lpstr>
      <vt:lpstr>Just Visit! – Un nuovo modo di visitare</vt:lpstr>
      <vt:lpstr>Just Visit! – Un nuovo modo di visitare</vt:lpstr>
      <vt:lpstr>Just Visit! – Un nuovo modo di visitare</vt:lpstr>
      <vt:lpstr>Just Visit! – Un nuovo modo di visitare</vt:lpstr>
      <vt:lpstr>Just Visit! – Un nuovo modo di visitare</vt:lpstr>
      <vt:lpstr>Just Visit! – Un nuovo modo di visitare</vt:lpstr>
      <vt:lpstr>Stack tecnologico</vt:lpstr>
      <vt:lpstr>Algoritmo</vt:lpstr>
      <vt:lpstr>Database</vt:lpstr>
      <vt:lpstr>Database</vt:lpstr>
      <vt:lpstr>Danelon Matteo, Esposito Umberto, Foletto Andrea, Perin Xavier, Trevisan Andrea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Umberto Esposito</dc:creator>
  <cp:lastModifiedBy>Umberto Esposito</cp:lastModifiedBy>
  <cp:revision>3</cp:revision>
  <dcterms:created xsi:type="dcterms:W3CDTF">2022-05-28T05:06:11Z</dcterms:created>
  <dcterms:modified xsi:type="dcterms:W3CDTF">2022-05-28T07:09:09Z</dcterms:modified>
</cp:coreProperties>
</file>