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8E856D-F91C-4A7E-86BE-4E5F891E8BA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362973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856D-F91C-4A7E-86BE-4E5F891E8BA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1359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856D-F91C-4A7E-86BE-4E5F891E8BA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4958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8E856D-F91C-4A7E-86BE-4E5F891E8BA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196927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8E856D-F91C-4A7E-86BE-4E5F891E8BA7}"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56884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8E856D-F91C-4A7E-86BE-4E5F891E8BA7}"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271113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8E856D-F91C-4A7E-86BE-4E5F891E8BA7}"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107036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8E856D-F91C-4A7E-86BE-4E5F891E8BA7}"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183406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8E856D-F91C-4A7E-86BE-4E5F891E8BA7}"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62250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E856D-F91C-4A7E-86BE-4E5F891E8BA7}"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29463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8E856D-F91C-4A7E-86BE-4E5F891E8BA7}"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623E17-EE6F-4158-B165-048F5EC42325}" type="slidenum">
              <a:rPr lang="en-US" smtClean="0"/>
              <a:t>‹#›</a:t>
            </a:fld>
            <a:endParaRPr lang="en-US"/>
          </a:p>
        </p:txBody>
      </p:sp>
    </p:spTree>
    <p:extLst>
      <p:ext uri="{BB962C8B-B14F-4D97-AF65-F5344CB8AC3E}">
        <p14:creationId xmlns:p14="http://schemas.microsoft.com/office/powerpoint/2010/main" val="1682218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E856D-F91C-4A7E-86BE-4E5F891E8BA7}" type="datetimeFigureOut">
              <a:rPr lang="en-US" smtClean="0"/>
              <a:t>2/12/2023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23E17-EE6F-4158-B165-048F5EC42325}" type="slidenum">
              <a:rPr lang="en-US" smtClean="0"/>
              <a:t>‹#›</a:t>
            </a:fld>
            <a:endParaRPr lang="en-US"/>
          </a:p>
        </p:txBody>
      </p:sp>
    </p:spTree>
    <p:extLst>
      <p:ext uri="{BB962C8B-B14F-4D97-AF65-F5344CB8AC3E}">
        <p14:creationId xmlns:p14="http://schemas.microsoft.com/office/powerpoint/2010/main" val="27919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Business Problem</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Business </a:t>
            </a:r>
            <a:r>
              <a:rPr lang="en-US" dirty="0" err="1" smtClean="0"/>
              <a:t>ProblemMicrosoft</a:t>
            </a:r>
            <a:r>
              <a:rPr lang="en-US" dirty="0" smtClean="0"/>
              <a:t> sees all the big companies creating original video content and they want to get in on the fun. They have decided to create a new movie studio, but they don’t know anything about creating movies. You are charged with exploring what types of films are currently doing the best at the box office. You must then translate those findings into actionable insights that the head of Microsoft's new movie studio can use to help decide what type of films to create</a:t>
            </a:r>
            <a:endParaRPr lang="en-US" dirty="0"/>
          </a:p>
        </p:txBody>
      </p:sp>
    </p:spTree>
    <p:extLst>
      <p:ext uri="{BB962C8B-B14F-4D97-AF65-F5344CB8AC3E}">
        <p14:creationId xmlns:p14="http://schemas.microsoft.com/office/powerpoint/2010/main" val="21111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Analysis</a:t>
            </a:r>
            <a:endParaRPr lang="en-US" dirty="0"/>
          </a:p>
        </p:txBody>
      </p:sp>
      <p:sp>
        <p:nvSpPr>
          <p:cNvPr id="3" name="Subtitle 2"/>
          <p:cNvSpPr>
            <a:spLocks noGrp="1"/>
          </p:cNvSpPr>
          <p:nvPr>
            <p:ph type="subTitle" idx="1"/>
          </p:nvPr>
        </p:nvSpPr>
        <p:spPr/>
        <p:txBody>
          <a:bodyPr/>
          <a:lstStyle/>
          <a:p>
            <a:r>
              <a:rPr lang="en-US" dirty="0" smtClean="0"/>
              <a:t>In my analysis I explored the following </a:t>
            </a:r>
            <a:r>
              <a:rPr lang="en-US" dirty="0" err="1" smtClean="0"/>
              <a:t>questionsWhich</a:t>
            </a:r>
            <a:r>
              <a:rPr lang="en-US" dirty="0" smtClean="0"/>
              <a:t> types of movies and ratings that people </a:t>
            </a:r>
            <a:r>
              <a:rPr lang="en-US" dirty="0" err="1" smtClean="0"/>
              <a:t>watch?Did</a:t>
            </a:r>
            <a:r>
              <a:rPr lang="en-US" dirty="0" smtClean="0"/>
              <a:t> multiple genres perform better than the single </a:t>
            </a:r>
            <a:r>
              <a:rPr lang="en-US" dirty="0" err="1" smtClean="0"/>
              <a:t>genres?What</a:t>
            </a:r>
            <a:r>
              <a:rPr lang="en-US" dirty="0" smtClean="0"/>
              <a:t> is the relationship between </a:t>
            </a:r>
            <a:r>
              <a:rPr lang="en-US" dirty="0" err="1" smtClean="0"/>
              <a:t>worlwidr</a:t>
            </a:r>
            <a:r>
              <a:rPr lang="en-US" dirty="0" smtClean="0"/>
              <a:t> gross and domestic </a:t>
            </a:r>
            <a:r>
              <a:rPr lang="en-US" dirty="0" err="1" smtClean="0"/>
              <a:t>gross?Does</a:t>
            </a:r>
            <a:r>
              <a:rPr lang="en-US" dirty="0" smtClean="0"/>
              <a:t> voting for movies increase the movie ratings?</a:t>
            </a:r>
            <a:endParaRPr lang="en-US" dirty="0"/>
          </a:p>
        </p:txBody>
      </p:sp>
    </p:spTree>
    <p:extLst>
      <p:ext uri="{BB962C8B-B14F-4D97-AF65-F5344CB8AC3E}">
        <p14:creationId xmlns:p14="http://schemas.microsoft.com/office/powerpoint/2010/main" val="309192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smtClean="0"/>
              <a:t>it is crucial that Microsoft's movie studios start with genres that have strong ratings since this is a sure sign of the public's approval.</a:t>
            </a:r>
          </a:p>
          <a:p>
            <a:r>
              <a:rPr lang="en-US" dirty="0" smtClean="0"/>
              <a:t> In order to make the films made by Microsoft Studios more interesting, it is also crucial that each film include a diversity of genres. </a:t>
            </a:r>
          </a:p>
          <a:p>
            <a:r>
              <a:rPr lang="en-US" dirty="0" smtClean="0"/>
              <a:t>Prior to releasing a film globally, Microsoft Movie Studio should encourage viewers to rate their </a:t>
            </a:r>
            <a:r>
              <a:rPr lang="en-US" dirty="0" err="1" smtClean="0"/>
              <a:t>favourite</a:t>
            </a:r>
            <a:r>
              <a:rPr lang="en-US" dirty="0" smtClean="0"/>
              <a:t> movies domestically as it increases ratings.</a:t>
            </a:r>
          </a:p>
          <a:p>
            <a:r>
              <a:rPr lang="en-US" dirty="0" smtClean="0"/>
              <a:t> Domestic movies perform  better than </a:t>
            </a:r>
            <a:r>
              <a:rPr lang="en-US" dirty="0" err="1" smtClean="0"/>
              <a:t>worlwide</a:t>
            </a:r>
            <a:r>
              <a:rPr lang="en-US" dirty="0" smtClean="0"/>
              <a:t> movies.   T</a:t>
            </a:r>
          </a:p>
          <a:p>
            <a:r>
              <a:rPr lang="en-US"/>
              <a:t>T</a:t>
            </a:r>
            <a:r>
              <a:rPr lang="en-US" smtClean="0"/>
              <a:t>he </a:t>
            </a:r>
            <a:r>
              <a:rPr lang="en-US" dirty="0" smtClean="0"/>
              <a:t>fact that certain film studios stand out because their films are well received and have better ratings is something that the Microsoft movie studio should pay attention to .</a:t>
            </a:r>
            <a:endParaRPr lang="en-US" dirty="0"/>
          </a:p>
        </p:txBody>
      </p:sp>
    </p:spTree>
    <p:extLst>
      <p:ext uri="{BB962C8B-B14F-4D97-AF65-F5344CB8AC3E}">
        <p14:creationId xmlns:p14="http://schemas.microsoft.com/office/powerpoint/2010/main" val="3310817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Business Problem</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Problem</dc:title>
  <dc:creator>ADMIN</dc:creator>
  <cp:lastModifiedBy>ADMIN</cp:lastModifiedBy>
  <cp:revision>1</cp:revision>
  <dcterms:created xsi:type="dcterms:W3CDTF">2023-02-12T13:53:23Z</dcterms:created>
  <dcterms:modified xsi:type="dcterms:W3CDTF">2023-02-12T13:53:49Z</dcterms:modified>
</cp:coreProperties>
</file>