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Mécaniques des </a:t>
            </a:r>
            <a:r>
              <a:rPr lang="fr-FR" dirty="0" smtClean="0"/>
              <a:t>fluides: </a:t>
            </a:r>
            <a:r>
              <a:rPr lang="fr-FR" dirty="0"/>
              <a:t>écoulement stationnaire en rivière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5931" y="5705620"/>
            <a:ext cx="6400800" cy="769322"/>
          </a:xfrm>
        </p:spPr>
        <p:txBody>
          <a:bodyPr/>
          <a:lstStyle/>
          <a:p>
            <a:r>
              <a:rPr lang="fr-FR" dirty="0"/>
              <a:t>TERENCE SURENDRA </a:t>
            </a:r>
            <a:r>
              <a:rPr lang="fr-FR" dirty="0" err="1" smtClean="0"/>
              <a:t>Darvin</a:t>
            </a:r>
            <a:r>
              <a:rPr lang="fr-FR" dirty="0"/>
              <a:t> </a:t>
            </a:r>
            <a:r>
              <a:rPr lang="fr-FR" dirty="0" smtClean="0"/>
              <a:t>             </a:t>
            </a:r>
            <a:r>
              <a:rPr lang="fr-FR" dirty="0"/>
              <a:t>Projet d’EDO OUMELLAL Yannis </a:t>
            </a:r>
            <a:r>
              <a:rPr lang="fr-FR" dirty="0" smtClean="0"/>
              <a:t>                                  2022/2023</a:t>
            </a:r>
            <a:endParaRPr lang="fr-FR" dirty="0"/>
          </a:p>
        </p:txBody>
      </p:sp>
      <p:pic>
        <p:nvPicPr>
          <p:cNvPr id="4" name="Image 3" descr="C:\Users\Dell\Desktop\supg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33001" y="5560691"/>
            <a:ext cx="4328160" cy="1059180"/>
          </a:xfrm>
          <a:prstGeom prst="rect">
            <a:avLst/>
          </a:prstGeom>
        </p:spPr>
      </p:pic>
      <p:pic>
        <p:nvPicPr>
          <p:cNvPr id="5" name="Image 4" descr="C:\Users\Dell\Desktop\logoUSPN_avec-marges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433001" y="4119207"/>
            <a:ext cx="4328160" cy="11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9758" y="3062186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Conclusion</a:t>
            </a:r>
            <a:br>
              <a:rPr lang="fr-FR" sz="4800" dirty="0"/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5271" y="5224848"/>
            <a:ext cx="8534400" cy="361526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58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228" y="35193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SOMMAIRE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38158" y="1859005"/>
            <a:ext cx="4711572" cy="381206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Partie théorique</a:t>
            </a:r>
          </a:p>
          <a:p>
            <a:r>
              <a:rPr lang="fr-FR" sz="2800" dirty="0" smtClean="0"/>
              <a:t>Application dans un cas réel</a:t>
            </a:r>
          </a:p>
          <a:p>
            <a:r>
              <a:rPr lang="fr-FR" sz="2800" dirty="0" smtClean="0"/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08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7423" y="45079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Introduction</a:t>
            </a:r>
            <a:endParaRPr lang="fr-FR" sz="4800" dirty="0"/>
          </a:p>
        </p:txBody>
      </p:sp>
      <p:pic>
        <p:nvPicPr>
          <p:cNvPr id="1026" name="Picture 2" descr="Top 10 des plus belles rivières de Fr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09" y="1957858"/>
            <a:ext cx="5712812" cy="428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496432" y="2092411"/>
            <a:ext cx="3748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Écoulement stationnaire:</a:t>
            </a:r>
          </a:p>
          <a:p>
            <a:r>
              <a:rPr lang="fr-FR" dirty="0" smtClean="0"/>
              <a:t>En mécanique des fluides , un  écoulement stationnaire est un écoulement dans lequel le vecteur vitesse en tout point est constant.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5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2681" y="422253"/>
            <a:ext cx="9801146" cy="1507067"/>
          </a:xfrm>
        </p:spPr>
        <p:txBody>
          <a:bodyPr>
            <a:noAutofit/>
          </a:bodyPr>
          <a:lstStyle/>
          <a:p>
            <a:r>
              <a:rPr lang="fr-FR" sz="4800" dirty="0" smtClean="0"/>
              <a:t>Équation de la ligne d’eau</a:t>
            </a:r>
            <a:endParaRPr lang="fr-FR" sz="4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51" y="2143504"/>
            <a:ext cx="9433146" cy="12999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12757" y="4275438"/>
            <a:ext cx="5634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h(x) est la profondeur de l’eau au point x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b(x) est la topographie de la </a:t>
            </a:r>
            <a:r>
              <a:rPr lang="fr-FR" dirty="0" smtClean="0"/>
              <a:t>rivière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 le débit de la </a:t>
            </a:r>
            <a:r>
              <a:rPr lang="fr-FR" dirty="0" smtClean="0"/>
              <a:t>rivière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Τ(h) le coefficient de </a:t>
            </a:r>
            <a:r>
              <a:rPr lang="fr-FR" dirty="0" smtClean="0"/>
              <a:t>friction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 est l’unité d’accélération</a:t>
            </a:r>
          </a:p>
        </p:txBody>
      </p:sp>
    </p:spTree>
    <p:extLst>
      <p:ext uri="{BB962C8B-B14F-4D97-AF65-F5344CB8AC3E}">
        <p14:creationId xmlns:p14="http://schemas.microsoft.com/office/powerpoint/2010/main" val="216803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0461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Partie Théorique</a:t>
            </a:r>
            <a:endParaRPr lang="fr-FR" sz="4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63" y="2672041"/>
            <a:ext cx="5114925" cy="704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48" y="2641873"/>
            <a:ext cx="4381126" cy="70485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892839" y="2679928"/>
            <a:ext cx="927057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63" y="4910510"/>
            <a:ext cx="5274745" cy="5937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933" y="4910510"/>
            <a:ext cx="3800026" cy="59375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9745362" y="3845069"/>
            <a:ext cx="774357" cy="95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angle droit 10"/>
          <p:cNvSpPr/>
          <p:nvPr/>
        </p:nvSpPr>
        <p:spPr>
          <a:xfrm rot="16200000" flipH="1">
            <a:off x="5940415" y="4073492"/>
            <a:ext cx="1552104" cy="8049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Interdiction 11"/>
          <p:cNvSpPr/>
          <p:nvPr/>
        </p:nvSpPr>
        <p:spPr>
          <a:xfrm>
            <a:off x="6716467" y="4186209"/>
            <a:ext cx="510746" cy="52722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4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3239" y="68580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Partie Théorique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292" y="2192867"/>
            <a:ext cx="5530477" cy="864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92" y="4405313"/>
            <a:ext cx="5507052" cy="891618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>
            <a:off x="5046147" y="3327301"/>
            <a:ext cx="1128584" cy="955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0991" y="6858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Application </a:t>
            </a:r>
            <a:r>
              <a:rPr lang="fr-FR" sz="4800" dirty="0"/>
              <a:t>cas réel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95" y="4899084"/>
            <a:ext cx="4085960" cy="510745"/>
          </a:xfrm>
          <a:prstGeom prst="rect">
            <a:avLst/>
          </a:prstGeom>
        </p:spPr>
      </p:pic>
      <p:pic>
        <p:nvPicPr>
          <p:cNvPr id="2050" name="Picture 2" descr="Rivière Montmorency 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89" y="2468718"/>
            <a:ext cx="5814969" cy="38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91978" y="3462864"/>
            <a:ext cx="417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Rivière MONTMORENCY (CANADA):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3148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0418" y="68580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Application cas réel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4558" y="2192867"/>
            <a:ext cx="4019593" cy="4125555"/>
          </a:xfrm>
        </p:spPr>
        <p:txBody>
          <a:bodyPr/>
          <a:lstStyle/>
          <a:p>
            <a:r>
              <a:rPr lang="fr-FR" dirty="0" smtClean="0"/>
              <a:t>Q = 40 m^3.s</a:t>
            </a:r>
          </a:p>
          <a:p>
            <a:r>
              <a:rPr lang="fr-FR" dirty="0" smtClean="0"/>
              <a:t>g = 9.8 m . s^-2</a:t>
            </a:r>
          </a:p>
          <a:p>
            <a:r>
              <a:rPr lang="fr-FR" dirty="0"/>
              <a:t>h</a:t>
            </a:r>
            <a:r>
              <a:rPr lang="fr-FR" dirty="0" smtClean="0"/>
              <a:t>(x) entre 0.1 et 100 mètres</a:t>
            </a:r>
          </a:p>
          <a:p>
            <a:r>
              <a:rPr lang="fr-FR" dirty="0" smtClean="0"/>
              <a:t>c=0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9" y="4636358"/>
            <a:ext cx="4595519" cy="635858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58" y="2724295"/>
            <a:ext cx="4698528" cy="587316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>
            <a:off x="8064843" y="3443416"/>
            <a:ext cx="972065" cy="947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2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6233" y="393126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Application cas réel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129" y="1900193"/>
            <a:ext cx="5246436" cy="41737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02" y="2211553"/>
            <a:ext cx="3514725" cy="4000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102" y="3592163"/>
            <a:ext cx="2030925" cy="3949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102" y="4967625"/>
            <a:ext cx="2989972" cy="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888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130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Secteur</vt:lpstr>
      <vt:lpstr>Mécaniques des fluides: écoulement stationnaire en rivière </vt:lpstr>
      <vt:lpstr>SOMMAIRE</vt:lpstr>
      <vt:lpstr>Introduction</vt:lpstr>
      <vt:lpstr>Équation de la ligne d’eau</vt:lpstr>
      <vt:lpstr>Partie Théorique</vt:lpstr>
      <vt:lpstr>Partie Théorique</vt:lpstr>
      <vt:lpstr>Application cas réel </vt:lpstr>
      <vt:lpstr>Application cas réel </vt:lpstr>
      <vt:lpstr>Application cas réel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Mécaniques des fluides: écoulement stationnaire en rivière </dc:title>
  <dc:creator>Dell</dc:creator>
  <cp:lastModifiedBy>Dell</cp:lastModifiedBy>
  <cp:revision>7</cp:revision>
  <dcterms:created xsi:type="dcterms:W3CDTF">2022-09-05T15:54:18Z</dcterms:created>
  <dcterms:modified xsi:type="dcterms:W3CDTF">2022-09-05T19:12:06Z</dcterms:modified>
</cp:coreProperties>
</file>