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9ADEB0-9716-49EB-8CA7-0F161AC0ABFA}">
          <p14:sldIdLst>
            <p14:sldId id="256"/>
            <p14:sldId id="257"/>
            <p14:sldId id="258"/>
          </p14:sldIdLst>
        </p14:section>
        <p14:section name="Untitled Section" id="{094BD87F-5665-42F4-BE24-C2B1C9F7CFFE}">
          <p14:sldIdLst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CF00-444E-3EE6-7854-7F7E0CF24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6350C-F062-6C91-9CE7-A3E44009B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E0565-201A-34F1-A927-32AE2F2C2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DB7C-74CB-4BAA-89DE-58F0A1C4F982}" type="datetimeFigureOut">
              <a:rPr lang="en-ID" smtClean="0"/>
              <a:t>01/12/2023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712DE-7A50-FAA1-D3FA-E04F9253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B968E-77F4-2CDF-F792-7448C6E9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4AE0-3253-4AFB-B60D-BAD053B684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926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8B32-FFD9-2CD9-47B2-FCA406B9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23ACA-89AF-7893-3236-FBEADE948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F60DB-2B9D-C463-DA8F-A4DE7725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DB7C-74CB-4BAA-89DE-58F0A1C4F982}" type="datetimeFigureOut">
              <a:rPr lang="en-ID" smtClean="0"/>
              <a:t>01/12/2023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F53E5-3165-5839-AC5B-8676806A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7E378-9491-25F3-329F-6DFF16C1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4AE0-3253-4AFB-B60D-BAD053B684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386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486440-407B-BE77-6719-C83FD3C76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24EC1-1E21-75AD-FB1C-B8E9AC066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C749B-FD32-7ACA-38AD-16F31BB3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DB7C-74CB-4BAA-89DE-58F0A1C4F982}" type="datetimeFigureOut">
              <a:rPr lang="en-ID" smtClean="0"/>
              <a:t>01/12/2023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3273F-799C-7CC3-2F62-5FD56F35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516F5-0CFB-579D-EB83-EC7615A1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4AE0-3253-4AFB-B60D-BAD053B684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911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AC2D-0FAB-0851-6335-E6497B02B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1455C-4D10-E472-EFA7-18D049CC0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E7DD3-0E69-9BD8-6D14-08641486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DB7C-74CB-4BAA-89DE-58F0A1C4F982}" type="datetimeFigureOut">
              <a:rPr lang="en-ID" smtClean="0"/>
              <a:t>01/12/2023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44D0D-BAB8-40C4-76F9-2B0CD6E0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0CE13-38B6-72E1-9B71-7E4F39CE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4AE0-3253-4AFB-B60D-BAD053B684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292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09B9-2F01-7718-5984-C48366648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88E86-5608-0681-AAF0-0D1093B33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6406D-DD38-88B9-04CA-DCDCD84C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DB7C-74CB-4BAA-89DE-58F0A1C4F982}" type="datetimeFigureOut">
              <a:rPr lang="en-ID" smtClean="0"/>
              <a:t>01/12/2023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803C3-3EA5-3DF0-A4E1-D135845B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9D85D-B72F-9561-1ED9-3C4661B7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4AE0-3253-4AFB-B60D-BAD053B684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056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0584-3656-65EA-BB74-EA8B5A07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3621A-D1E4-7D2A-4017-E5173304B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FF5E3-5235-EFEA-FB62-4A56389B2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92B46-9158-2141-E96D-C8704F06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DB7C-74CB-4BAA-89DE-58F0A1C4F982}" type="datetimeFigureOut">
              <a:rPr lang="en-ID" smtClean="0"/>
              <a:t>01/12/2023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F0532-0CA0-64BD-66DD-ACFBE10A6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25D43-D34A-EFF9-A44A-DDD657462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4AE0-3253-4AFB-B60D-BAD053B684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181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D20BA-74A6-C9A0-BEA7-D97A1E40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98BAC-AF82-02F4-E583-C04705485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6A5BC-1298-21DC-5E8D-247EB0BB8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C4EA6-66CC-4E8D-CBEE-B24624B02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7E211-13FA-799A-688C-02DD49616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363E8-AEA6-143E-7BD2-6AADC95A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DB7C-74CB-4BAA-89DE-58F0A1C4F982}" type="datetimeFigureOut">
              <a:rPr lang="en-ID" smtClean="0"/>
              <a:t>01/12/2023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066CBE-6CE1-CAD6-4124-D110E425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18321-E8AF-5537-ADEA-33F7887A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4AE0-3253-4AFB-B60D-BAD053B684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433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D861-20E5-D270-D641-9967EFD9A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63CB2F-266C-E425-BB29-9D379C78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DB7C-74CB-4BAA-89DE-58F0A1C4F982}" type="datetimeFigureOut">
              <a:rPr lang="en-ID" smtClean="0"/>
              <a:t>01/12/2023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EFD6E-DA71-0349-08FE-A1A6100E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DFD43-23BF-E4AB-61B1-E922FA0C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4AE0-3253-4AFB-B60D-BAD053B684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297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B7CC4B-9496-62D1-03F8-4B443454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DB7C-74CB-4BAA-89DE-58F0A1C4F982}" type="datetimeFigureOut">
              <a:rPr lang="en-ID" smtClean="0"/>
              <a:t>01/12/2023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F6E3B-A8B2-52C0-D4DE-168FE15C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64DE2-3EE0-DFDA-05D6-492AF208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4AE0-3253-4AFB-B60D-BAD053B684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929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1707-096F-9BBC-B24E-4E33D595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7E9E2-E63D-1111-8FB6-B61C2A1DC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BB0E9-EE6C-302D-02AA-9DEF8F093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48F87-1ACC-3806-D5ED-B0A54A48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DB7C-74CB-4BAA-89DE-58F0A1C4F982}" type="datetimeFigureOut">
              <a:rPr lang="en-ID" smtClean="0"/>
              <a:t>01/12/2023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20A79-4FAB-BAE6-23AA-4D9125A4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DC689-106D-0E0C-D03B-0E84E5C4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4AE0-3253-4AFB-B60D-BAD053B684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821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0253-69C9-8CC8-4547-FB58778A6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DF7A17-B6A1-C614-86F1-05CE62C65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1B75A-0BB7-45D2-80D2-BF308BC03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6BEA2-5F08-3B82-7912-09AC3EE54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DB7C-74CB-4BAA-89DE-58F0A1C4F982}" type="datetimeFigureOut">
              <a:rPr lang="en-ID" smtClean="0"/>
              <a:t>01/12/2023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474B5-5616-9A02-6AA7-ECB407D1B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74F63-C318-DF8B-A46D-608ADD5B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4AE0-3253-4AFB-B60D-BAD053B684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051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28C483-EB4C-F60A-ED27-CBC5282A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97E1D-617A-2A9F-B613-14D2E5177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DF0D0-BFC3-53FF-CBF4-0B92ABF04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CDB7C-74CB-4BAA-89DE-58F0A1C4F982}" type="datetimeFigureOut">
              <a:rPr lang="en-ID" smtClean="0"/>
              <a:t>01/12/2023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B51C4-DA8C-801F-92D9-7A8B9CC6D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DF2F6-DE7D-A0A3-42D5-06410EFF7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A4AE0-3253-4AFB-B60D-BAD053B684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499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084F9-DA45-7860-B3DE-E3D869DDE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Gold Challenge </a:t>
            </a:r>
            <a:r>
              <a:rPr lang="en-US" dirty="0" err="1"/>
              <a:t>Binar</a:t>
            </a:r>
            <a:r>
              <a:rPr lang="en-US" dirty="0"/>
              <a:t> Academy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55989-4D85-818A-B8FA-0C77E1435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Cleansing Dari </a:t>
            </a:r>
            <a:r>
              <a:rPr lang="en-US" dirty="0" err="1"/>
              <a:t>Deretan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membersihkan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kata-kata abusive dan kata-kata </a:t>
            </a:r>
            <a:r>
              <a:rPr lang="en-US" dirty="0" err="1"/>
              <a:t>alay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4565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2F45-71D0-DC81-A484-D7E572F4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F7333-9368-F11B-9E93-1733CCCA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Kata abusive </a:t>
            </a:r>
            <a:r>
              <a:rPr lang="en-US" dirty="0" err="1"/>
              <a:t>adalah</a:t>
            </a:r>
            <a:r>
              <a:rPr lang="en-US" dirty="0"/>
              <a:t> kata-kata yang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makna</a:t>
            </a:r>
            <a:r>
              <a:rPr lang="en-US" dirty="0"/>
              <a:t> yang </a:t>
            </a:r>
            <a:r>
              <a:rPr lang="en-US" dirty="0" err="1"/>
              <a:t>kasar</a:t>
            </a:r>
            <a:r>
              <a:rPr lang="en-US" dirty="0"/>
              <a:t> dan </a:t>
            </a:r>
            <a:r>
              <a:rPr lang="en-US" dirty="0" err="1"/>
              <a:t>menyakiti</a:t>
            </a:r>
            <a:r>
              <a:rPr lang="en-US" dirty="0"/>
              <a:t> </a:t>
            </a:r>
            <a:r>
              <a:rPr lang="en-US" dirty="0" err="1"/>
              <a:t>perasaan</a:t>
            </a:r>
            <a:r>
              <a:rPr lang="en-US" dirty="0"/>
              <a:t> orang lain. Bahasa Indonesia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kata-kata abusive yang </a:t>
            </a:r>
            <a:r>
              <a:rPr lang="en-US" dirty="0" err="1"/>
              <a:t>biasa</a:t>
            </a:r>
            <a:r>
              <a:rPr lang="en-US" dirty="0"/>
              <a:t> orang </a:t>
            </a:r>
            <a:r>
              <a:rPr lang="en-US" dirty="0" err="1"/>
              <a:t>gunakan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kata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kata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Kata </a:t>
            </a:r>
            <a:r>
              <a:rPr lang="en-US" dirty="0" err="1"/>
              <a:t>alay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kata-kata yang </a:t>
            </a:r>
            <a:r>
              <a:rPr lang="en-US" dirty="0" err="1"/>
              <a:t>tidak</a:t>
            </a:r>
            <a:r>
              <a:rPr lang="en-US" dirty="0"/>
              <a:t> formal yang, pada </a:t>
            </a:r>
            <a:r>
              <a:rPr lang="en-US" dirty="0" err="1"/>
              <a:t>kasus-kasus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kesopanan</a:t>
            </a:r>
            <a:r>
              <a:rPr lang="en-US" dirty="0"/>
              <a:t> yang </a:t>
            </a:r>
            <a:r>
              <a:rPr lang="en-US" dirty="0" err="1"/>
              <a:t>rendah</a:t>
            </a:r>
            <a:r>
              <a:rPr lang="en-US" dirty="0"/>
              <a:t> dan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nuansa</a:t>
            </a:r>
            <a:r>
              <a:rPr lang="en-US" dirty="0"/>
              <a:t> </a:t>
            </a:r>
            <a:r>
              <a:rPr lang="en-US" dirty="0" err="1"/>
              <a:t>tiadanya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 professional </a:t>
            </a:r>
            <a:r>
              <a:rPr lang="en-US" dirty="0" err="1"/>
              <a:t>dalam</a:t>
            </a:r>
            <a:r>
              <a:rPr lang="en-US" dirty="0"/>
              <a:t> dunia </a:t>
            </a:r>
            <a:r>
              <a:rPr lang="en-US" dirty="0" err="1"/>
              <a:t>kerja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naskah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file data.csv </a:t>
            </a:r>
            <a:r>
              <a:rPr lang="en-ID" dirty="0" err="1"/>
              <a:t>ini</a:t>
            </a:r>
            <a:r>
              <a:rPr lang="en-ID" dirty="0"/>
              <a:t>, di mana-mana </a:t>
            </a:r>
            <a:r>
              <a:rPr lang="en-ID" dirty="0" err="1"/>
              <a:t>terdapat</a:t>
            </a:r>
            <a:r>
              <a:rPr lang="en-ID" dirty="0"/>
              <a:t> kata-kata abusive dan kata-kata </a:t>
            </a:r>
            <a:r>
              <a:rPr lang="en-ID" dirty="0" err="1"/>
              <a:t>alay</a:t>
            </a:r>
            <a:r>
              <a:rPr lang="en-ID" dirty="0"/>
              <a:t>, juga </a:t>
            </a:r>
            <a:r>
              <a:rPr lang="en-ID" dirty="0" err="1"/>
              <a:t>sekalian</a:t>
            </a:r>
            <a:r>
              <a:rPr lang="en-ID" dirty="0"/>
              <a:t> emoji-emoji yang </a:t>
            </a:r>
            <a:r>
              <a:rPr lang="en-ID" dirty="0" err="1"/>
              <a:t>mengganggu</a:t>
            </a:r>
            <a:r>
              <a:rPr lang="en-ID" dirty="0"/>
              <a:t> </a:t>
            </a:r>
            <a:r>
              <a:rPr lang="en-ID" dirty="0" err="1"/>
              <a:t>keberadaan</a:t>
            </a:r>
            <a:r>
              <a:rPr lang="en-ID" dirty="0"/>
              <a:t> </a:t>
            </a:r>
            <a:r>
              <a:rPr lang="en-ID" dirty="0" err="1"/>
              <a:t>naskah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014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9168-4E10-2C1B-5378-99C4BC483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7B240-D282-F695-376A-D7658BB28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Sekarang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dipertanyakan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menghilangkan</a:t>
            </a:r>
            <a:r>
              <a:rPr lang="en-US" dirty="0"/>
              <a:t> kata-kata abusive dan kata-kata </a:t>
            </a:r>
            <a:r>
              <a:rPr lang="en-US" dirty="0" err="1"/>
              <a:t>alay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naskah</a:t>
            </a:r>
            <a:r>
              <a:rPr lang="en-US" dirty="0"/>
              <a:t> file data.csv </a:t>
            </a:r>
            <a:r>
              <a:rPr lang="en-US" dirty="0" err="1"/>
              <a:t>ini</a:t>
            </a:r>
            <a:r>
              <a:rPr lang="en-US" dirty="0"/>
              <a:t>?</a:t>
            </a:r>
          </a:p>
          <a:p>
            <a:r>
              <a:rPr lang="en-US" dirty="0" err="1"/>
              <a:t>Metode-metode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data scientist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kata-kata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diinginkan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naskah</a:t>
            </a:r>
            <a:r>
              <a:rPr lang="en-US" dirty="0"/>
              <a:t> file data.csv?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438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8425B4-5CC6-6BCB-4ED7-7519D3A4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:</a:t>
            </a:r>
            <a:endParaRPr lang="en-ID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EF99ECD-FFC1-8365-4849-3DF3ECA04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Di </a:t>
            </a:r>
            <a:r>
              <a:rPr lang="en-US" sz="2400" dirty="0" err="1"/>
              <a:t>kasus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descriptive analysis,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membahas</a:t>
            </a:r>
            <a:r>
              <a:rPr lang="en-US" sz="2400" dirty="0"/>
              <a:t> 3 </a:t>
            </a:r>
            <a:r>
              <a:rPr lang="en-US" sz="2400" dirty="0" err="1"/>
              <a:t>metode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menghilangkan</a:t>
            </a:r>
            <a:r>
              <a:rPr lang="en-US" sz="2400" dirty="0"/>
              <a:t> kata-kata abusive, </a:t>
            </a:r>
            <a:r>
              <a:rPr lang="en-US" sz="2400" dirty="0" err="1"/>
              <a:t>mengganti</a:t>
            </a:r>
            <a:r>
              <a:rPr lang="en-US" sz="2400" dirty="0"/>
              <a:t> kata-kata </a:t>
            </a:r>
            <a:r>
              <a:rPr lang="en-US" sz="2400" dirty="0" err="1"/>
              <a:t>alay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kata-kata formal, dan </a:t>
            </a:r>
            <a:r>
              <a:rPr lang="en-US" sz="2400" dirty="0" err="1"/>
              <a:t>menghilangkan</a:t>
            </a:r>
            <a:r>
              <a:rPr lang="en-US" sz="2400" dirty="0"/>
              <a:t> emoji dan symbol-symbol </a:t>
            </a:r>
            <a:r>
              <a:rPr lang="en-US" sz="2400" dirty="0" err="1"/>
              <a:t>lainnya</a:t>
            </a:r>
            <a:r>
              <a:rPr lang="en-US" sz="2400" dirty="0"/>
              <a:t>.</a:t>
            </a:r>
          </a:p>
          <a:p>
            <a:r>
              <a:rPr lang="en-US" sz="2400" dirty="0"/>
              <a:t>Yang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Pandas dan Regex </a:t>
            </a:r>
            <a:r>
              <a:rPr lang="en-US" sz="2400" dirty="0" err="1"/>
              <a:t>dimana</a:t>
            </a:r>
            <a:r>
              <a:rPr lang="en-US" sz="2400" dirty="0"/>
              <a:t> Pandas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DataFrame</a:t>
            </a:r>
            <a:r>
              <a:rPr lang="en-US" sz="2400" dirty="0"/>
              <a:t> dan Regex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membersihkan</a:t>
            </a:r>
            <a:r>
              <a:rPr lang="en-US" sz="2400" dirty="0"/>
              <a:t> </a:t>
            </a:r>
            <a:r>
              <a:rPr lang="en-US" sz="2400" dirty="0" err="1"/>
              <a:t>teks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kata-kata </a:t>
            </a:r>
            <a:r>
              <a:rPr lang="en-US" sz="2400" dirty="0" err="1"/>
              <a:t>tertentu</a:t>
            </a:r>
            <a:r>
              <a:rPr lang="en-US" sz="2400" dirty="0"/>
              <a:t>.</a:t>
            </a:r>
          </a:p>
          <a:p>
            <a:r>
              <a:rPr lang="en-US" sz="2400" dirty="0"/>
              <a:t>Yang </a:t>
            </a:r>
            <a:r>
              <a:rPr lang="en-US" sz="2400" dirty="0" err="1"/>
              <a:t>kedua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API dan </a:t>
            </a:r>
            <a:r>
              <a:rPr lang="en-US" sz="2400" dirty="0" err="1"/>
              <a:t>SwaggerUI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mengupload</a:t>
            </a:r>
            <a:r>
              <a:rPr lang="en-US" sz="2400" dirty="0"/>
              <a:t> file yang </a:t>
            </a:r>
            <a:r>
              <a:rPr lang="en-US" sz="2400" dirty="0" err="1"/>
              <a:t>dibutuhkan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diproses</a:t>
            </a:r>
            <a:r>
              <a:rPr lang="en-US" sz="2400" dirty="0"/>
              <a:t>.</a:t>
            </a:r>
          </a:p>
          <a:p>
            <a:r>
              <a:rPr lang="en-US" sz="2400" dirty="0"/>
              <a:t>Yang </a:t>
            </a:r>
            <a:r>
              <a:rPr lang="en-US" sz="2400" dirty="0" err="1"/>
              <a:t>ketiga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SQLite3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database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naskah</a:t>
            </a:r>
            <a:r>
              <a:rPr lang="en-US" sz="2400" dirty="0"/>
              <a:t> di file data.csv dan </a:t>
            </a:r>
            <a:r>
              <a:rPr lang="en-US" sz="2400" dirty="0" err="1"/>
              <a:t>membersihkan</a:t>
            </a:r>
            <a:r>
              <a:rPr lang="en-US" sz="2400" dirty="0"/>
              <a:t> kata-kata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diinginkan</a:t>
            </a:r>
            <a:r>
              <a:rPr lang="en-US" sz="2400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1237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5A58-28EA-644B-BF45-CE20E767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Pandas dan Regex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6412F-2091-D017-8D4D-1B81AFFA5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mengimport</a:t>
            </a:r>
            <a:r>
              <a:rPr lang="en-US" dirty="0"/>
              <a:t> Pandas dan Regex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codingan</a:t>
            </a:r>
            <a:r>
              <a:rPr lang="en-US" dirty="0"/>
              <a:t>.</a:t>
            </a:r>
          </a:p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file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</a:t>
            </a:r>
          </a:p>
          <a:p>
            <a:r>
              <a:rPr lang="en-US" dirty="0"/>
              <a:t>Kita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Pandas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file </a:t>
            </a:r>
            <a:r>
              <a:rPr lang="en-US" dirty="0" err="1"/>
              <a:t>berisi</a:t>
            </a:r>
            <a:r>
              <a:rPr lang="en-US" dirty="0"/>
              <a:t> kata abusive dan kata </a:t>
            </a:r>
            <a:r>
              <a:rPr lang="en-US" dirty="0" err="1"/>
              <a:t>alay</a:t>
            </a:r>
            <a:r>
              <a:rPr lang="en-US" dirty="0"/>
              <a:t> dan </a:t>
            </a:r>
            <a:r>
              <a:rPr lang="en-US" dirty="0" err="1"/>
              <a:t>mengubahnya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list.</a:t>
            </a:r>
          </a:p>
          <a:p>
            <a:r>
              <a:rPr lang="en-US" dirty="0"/>
              <a:t>Lalu </a:t>
            </a:r>
            <a:r>
              <a:rPr lang="en-US" dirty="0" err="1"/>
              <a:t>untuk</a:t>
            </a:r>
            <a:r>
              <a:rPr lang="en-US" dirty="0"/>
              <a:t> kata abusive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mendefenisikan</a:t>
            </a:r>
            <a:r>
              <a:rPr lang="en-US" dirty="0"/>
              <a:t> function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kata-kata abusive </a:t>
            </a:r>
            <a:r>
              <a:rPr lang="en-US" dirty="0" err="1"/>
              <a:t>dalam</a:t>
            </a:r>
            <a:r>
              <a:rPr lang="en-US" dirty="0"/>
              <a:t> file abusive.csv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dicocokkan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kata-kata abusive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naskah</a:t>
            </a:r>
            <a:r>
              <a:rPr lang="en-US" dirty="0"/>
              <a:t> file data.csv dan </a:t>
            </a:r>
            <a:r>
              <a:rPr lang="en-US" dirty="0" err="1"/>
              <a:t>menghapusnya</a:t>
            </a:r>
            <a:r>
              <a:rPr lang="en-US" dirty="0"/>
              <a:t>. </a:t>
            </a:r>
            <a:r>
              <a:rPr lang="en-US" dirty="0" err="1"/>
              <a:t>Demikian</a:t>
            </a:r>
            <a:r>
              <a:rPr lang="en-US" dirty="0"/>
              <a:t> pula </a:t>
            </a:r>
            <a:r>
              <a:rPr lang="en-US" dirty="0" err="1"/>
              <a:t>dengan</a:t>
            </a:r>
            <a:r>
              <a:rPr lang="en-US" dirty="0"/>
              <a:t> kata-kata </a:t>
            </a:r>
            <a:r>
              <a:rPr lang="en-US" dirty="0" err="1"/>
              <a:t>alay</a:t>
            </a:r>
            <a:r>
              <a:rPr lang="en-US" dirty="0"/>
              <a:t> dan kata-kata formal di file new_kamusalay.csv. </a:t>
            </a:r>
            <a:r>
              <a:rPr lang="en-US" dirty="0" err="1"/>
              <a:t>Dicocokkan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kata-kata </a:t>
            </a:r>
            <a:r>
              <a:rPr lang="en-US" dirty="0" err="1"/>
              <a:t>alay</a:t>
            </a:r>
            <a:r>
              <a:rPr lang="en-US" dirty="0"/>
              <a:t> di </a:t>
            </a:r>
            <a:r>
              <a:rPr lang="en-US" dirty="0" err="1"/>
              <a:t>naskah</a:t>
            </a:r>
            <a:r>
              <a:rPr lang="en-US" dirty="0"/>
              <a:t> file data.csv dan </a:t>
            </a:r>
            <a:r>
              <a:rPr lang="en-US" dirty="0" err="1"/>
              <a:t>setiap</a:t>
            </a:r>
            <a:r>
              <a:rPr lang="en-US" dirty="0"/>
              <a:t> kata </a:t>
            </a:r>
            <a:r>
              <a:rPr lang="en-US" dirty="0" err="1"/>
              <a:t>alay</a:t>
            </a:r>
            <a:r>
              <a:rPr lang="en-US" dirty="0"/>
              <a:t> </a:t>
            </a:r>
            <a:r>
              <a:rPr lang="en-US" dirty="0" err="1"/>
              <a:t>diganti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kata formal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di file new_kamusalay.csv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0191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47B6-8098-EC13-8887-031BAE3A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API dan </a:t>
            </a:r>
            <a:r>
              <a:rPr lang="en-US" dirty="0" err="1"/>
              <a:t>SwaggerUI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F2391-E8BC-296C-7219-23B45C834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API dan </a:t>
            </a:r>
            <a:r>
              <a:rPr lang="en-US" dirty="0" err="1"/>
              <a:t>SwaggerUI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mengupload</a:t>
            </a:r>
            <a:r>
              <a:rPr lang="en-US" dirty="0"/>
              <a:t> file data.csv, abusive.csv, dan new_kamusalay.csv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website dan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memindahkan</a:t>
            </a:r>
            <a:r>
              <a:rPr lang="en-US" dirty="0"/>
              <a:t> file-file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Pandas dan </a:t>
            </a:r>
            <a:r>
              <a:rPr lang="en-US" dirty="0" err="1"/>
              <a:t>mendefenisikan</a:t>
            </a:r>
            <a:r>
              <a:rPr lang="en-US" dirty="0"/>
              <a:t> function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dan </a:t>
            </a:r>
            <a:r>
              <a:rPr lang="en-US" dirty="0" err="1"/>
              <a:t>mencocokkan</a:t>
            </a:r>
            <a:r>
              <a:rPr lang="en-US" dirty="0"/>
              <a:t> kata-kata abusive dan kata-kata </a:t>
            </a:r>
            <a:r>
              <a:rPr lang="en-US" dirty="0" err="1"/>
              <a:t>alay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dicocokkan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kata-kata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naskah</a:t>
            </a:r>
            <a:r>
              <a:rPr lang="en-US" dirty="0"/>
              <a:t> file data.csv dan </a:t>
            </a:r>
            <a:r>
              <a:rPr lang="en-US" dirty="0" err="1"/>
              <a:t>menghapusnya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5656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0E40-74BB-C1E7-52A4-A1DDC2A9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SQLite3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2CCC0-84A4-1472-6D7A-F70BF882C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Di </a:t>
            </a:r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dirty="0" err="1"/>
              <a:t>ketiga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kita</a:t>
            </a:r>
            <a:r>
              <a:rPr lang="en-US" sz="2200" dirty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SQLite3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memindahkan</a:t>
            </a:r>
            <a:r>
              <a:rPr lang="en-US" sz="2200" dirty="0"/>
              <a:t> </a:t>
            </a:r>
            <a:r>
              <a:rPr lang="en-US" sz="2200" dirty="0" err="1"/>
              <a:t>teks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file data.csv, abusive.csv, dan new_kamusalay.csv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database di SQLite3.</a:t>
            </a:r>
          </a:p>
          <a:p>
            <a:r>
              <a:rPr lang="en-US" sz="2200" dirty="0" err="1"/>
              <a:t>Databasenya</a:t>
            </a:r>
            <a:r>
              <a:rPr lang="en-US" sz="2200" dirty="0"/>
              <a:t> </a:t>
            </a:r>
            <a:r>
              <a:rPr lang="en-US" sz="2200" dirty="0" err="1"/>
              <a:t>dibuat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nama</a:t>
            </a:r>
            <a:r>
              <a:rPr lang="en-US" sz="2200" dirty="0"/>
              <a:t> SQLite3.db.</a:t>
            </a:r>
          </a:p>
          <a:p>
            <a:r>
              <a:rPr lang="en-US" sz="2200" dirty="0"/>
              <a:t>Di </a:t>
            </a:r>
            <a:r>
              <a:rPr lang="en-US" sz="2200" dirty="0" err="1"/>
              <a:t>dalam</a:t>
            </a:r>
            <a:r>
              <a:rPr lang="en-US" sz="2200" dirty="0"/>
              <a:t> file SQLite3.db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dimasukkan</a:t>
            </a:r>
            <a:r>
              <a:rPr lang="en-US" sz="2200" dirty="0"/>
              <a:t> table-table </a:t>
            </a:r>
            <a:r>
              <a:rPr lang="en-US" sz="2200" dirty="0" err="1"/>
              <a:t>dari</a:t>
            </a:r>
            <a:r>
              <a:rPr lang="en-US" sz="2200" dirty="0"/>
              <a:t> file data.csv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nama</a:t>
            </a:r>
            <a:r>
              <a:rPr lang="en-US" sz="2200" dirty="0"/>
              <a:t> Data, file abusive.csv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nama</a:t>
            </a:r>
            <a:r>
              <a:rPr lang="en-US" sz="2200" dirty="0"/>
              <a:t> </a:t>
            </a:r>
            <a:r>
              <a:rPr lang="en-US" sz="2200" dirty="0" err="1"/>
              <a:t>Kata_Abusive</a:t>
            </a:r>
            <a:r>
              <a:rPr lang="en-US" sz="2200" dirty="0"/>
              <a:t>, dan file new_kamusalay.csv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nama</a:t>
            </a:r>
            <a:r>
              <a:rPr lang="en-US" sz="2200" dirty="0"/>
              <a:t> </a:t>
            </a:r>
            <a:r>
              <a:rPr lang="en-US" sz="2200" dirty="0" err="1"/>
              <a:t>Kamus_Alay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Kemudian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database yang </a:t>
            </a:r>
            <a:r>
              <a:rPr lang="en-US" sz="2200" dirty="0" err="1"/>
              <a:t>sudah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, masing-masing </a:t>
            </a:r>
            <a:r>
              <a:rPr lang="en-US" sz="2200" dirty="0" err="1"/>
              <a:t>diubah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list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diambil</a:t>
            </a:r>
            <a:r>
              <a:rPr lang="en-US" sz="2200" dirty="0"/>
              <a:t> </a:t>
            </a:r>
            <a:r>
              <a:rPr lang="en-US" sz="2200" dirty="0" err="1"/>
              <a:t>setiap</a:t>
            </a:r>
            <a:r>
              <a:rPr lang="en-US" sz="2200" dirty="0"/>
              <a:t> </a:t>
            </a:r>
            <a:r>
              <a:rPr lang="en-US" sz="2200" dirty="0" err="1"/>
              <a:t>katanya</a:t>
            </a:r>
            <a:r>
              <a:rPr lang="en-US" sz="2200" dirty="0"/>
              <a:t> dan </a:t>
            </a:r>
            <a:r>
              <a:rPr lang="en-US" sz="2200" dirty="0" err="1"/>
              <a:t>dicocokkan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kata-kata di </a:t>
            </a:r>
            <a:r>
              <a:rPr lang="en-US" sz="2200" dirty="0" err="1"/>
              <a:t>naskah</a:t>
            </a:r>
            <a:r>
              <a:rPr lang="en-US" sz="2200" dirty="0"/>
              <a:t> file data.csv </a:t>
            </a:r>
            <a:r>
              <a:rPr lang="en-US" sz="2200" dirty="0" err="1"/>
              <a:t>lalu</a:t>
            </a:r>
            <a:r>
              <a:rPr lang="en-US" sz="2200" dirty="0"/>
              <a:t> </a:t>
            </a:r>
            <a:r>
              <a:rPr lang="en-US" sz="2200" dirty="0" err="1"/>
              <a:t>menghapus</a:t>
            </a:r>
            <a:r>
              <a:rPr lang="en-US" sz="2200" dirty="0"/>
              <a:t> kata-kata abusive dan </a:t>
            </a:r>
            <a:r>
              <a:rPr lang="en-US" sz="2200" dirty="0" err="1"/>
              <a:t>mengganti</a:t>
            </a:r>
            <a:r>
              <a:rPr lang="en-US" sz="2200" dirty="0"/>
              <a:t> kata-kata </a:t>
            </a:r>
            <a:r>
              <a:rPr lang="en-US" sz="2200" dirty="0" err="1"/>
              <a:t>alay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kata-kata formal.</a:t>
            </a:r>
          </a:p>
          <a:p>
            <a:r>
              <a:rPr lang="en-US" sz="2200" dirty="0" err="1"/>
              <a:t>Kemudian</a:t>
            </a:r>
            <a:r>
              <a:rPr lang="en-US" sz="2200" dirty="0"/>
              <a:t> </a:t>
            </a:r>
            <a:r>
              <a:rPr lang="en-US" sz="2200" dirty="0" err="1"/>
              <a:t>naskah</a:t>
            </a:r>
            <a:r>
              <a:rPr lang="en-US" sz="2200" dirty="0"/>
              <a:t> </a:t>
            </a:r>
            <a:r>
              <a:rPr lang="en-US" sz="2200" dirty="0" err="1"/>
              <a:t>baru</a:t>
            </a:r>
            <a:r>
              <a:rPr lang="en-US" sz="2200" dirty="0"/>
              <a:t> yang </a:t>
            </a:r>
            <a:r>
              <a:rPr lang="en-US" sz="2200" dirty="0" err="1"/>
              <a:t>sudah</a:t>
            </a:r>
            <a:r>
              <a:rPr lang="en-US" sz="2200" dirty="0"/>
              <a:t> </a:t>
            </a:r>
            <a:r>
              <a:rPr lang="en-US" sz="2200" dirty="0" err="1"/>
              <a:t>dibersihkan</a:t>
            </a:r>
            <a:r>
              <a:rPr lang="en-US" sz="2200" dirty="0"/>
              <a:t> yang </a:t>
            </a:r>
            <a:r>
              <a:rPr lang="en-US" sz="2200" dirty="0" err="1"/>
              <a:t>masih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bentuk</a:t>
            </a:r>
            <a:r>
              <a:rPr lang="en-US" sz="2200" dirty="0"/>
              <a:t> list </a:t>
            </a:r>
            <a:r>
              <a:rPr lang="en-US" sz="2200" dirty="0" err="1"/>
              <a:t>kemudian</a:t>
            </a:r>
            <a:r>
              <a:rPr lang="en-US" sz="2200" dirty="0"/>
              <a:t> </a:t>
            </a:r>
            <a:r>
              <a:rPr lang="en-US" sz="2200" dirty="0" err="1"/>
              <a:t>diupdate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database Data baris per baris dan </a:t>
            </a:r>
            <a:r>
              <a:rPr lang="en-US" sz="2200" dirty="0" err="1"/>
              <a:t>dari</a:t>
            </a:r>
            <a:r>
              <a:rPr lang="en-US" sz="2200" dirty="0"/>
              <a:t> sana </a:t>
            </a:r>
            <a:r>
              <a:rPr lang="en-US" sz="2200" dirty="0" err="1"/>
              <a:t>diperoleh</a:t>
            </a:r>
            <a:r>
              <a:rPr lang="en-US" sz="2200" dirty="0"/>
              <a:t> database Data yang </a:t>
            </a:r>
            <a:r>
              <a:rPr lang="en-US" sz="2200" dirty="0" err="1"/>
              <a:t>sudah</a:t>
            </a:r>
            <a:r>
              <a:rPr lang="en-US" sz="2200" dirty="0"/>
              <a:t> </a:t>
            </a:r>
            <a:r>
              <a:rPr lang="en-US" sz="2200" dirty="0" err="1"/>
              <a:t>dibersihkan</a:t>
            </a:r>
            <a:r>
              <a:rPr lang="en-US" sz="2200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266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73095-2EA5-284D-E36C-F292DB1A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711B7-2C86-7C7F-88E5-0B7D68144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Dari proses </a:t>
            </a:r>
            <a:r>
              <a:rPr lang="en-US" dirty="0" err="1"/>
              <a:t>pembersihan</a:t>
            </a:r>
            <a:r>
              <a:rPr lang="en-US" dirty="0"/>
              <a:t> kata-kata abusive dan kata-kata </a:t>
            </a:r>
            <a:r>
              <a:rPr lang="en-US" dirty="0" err="1"/>
              <a:t>alay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naskah</a:t>
            </a:r>
            <a:r>
              <a:rPr lang="en-US" dirty="0"/>
              <a:t> file data.csv di mana-mana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merata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kata-kata abusive dan kata-kata </a:t>
            </a:r>
            <a:r>
              <a:rPr lang="en-US" dirty="0" err="1"/>
              <a:t>alay</a:t>
            </a:r>
            <a:r>
              <a:rPr lang="en-US" dirty="0"/>
              <a:t> yang </a:t>
            </a:r>
            <a:r>
              <a:rPr lang="en-US" dirty="0" err="1"/>
              <a:t>kadang-kadang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terselip</a:t>
            </a:r>
            <a:r>
              <a:rPr lang="en-US" dirty="0"/>
              <a:t> </a:t>
            </a:r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di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</a:t>
            </a:r>
            <a:r>
              <a:rPr lang="en-US" dirty="0" err="1"/>
              <a:t>keberadaan</a:t>
            </a:r>
            <a:r>
              <a:rPr lang="en-US" dirty="0"/>
              <a:t> kata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</a:t>
            </a:r>
          </a:p>
          <a:p>
            <a:r>
              <a:rPr lang="en-US" dirty="0" err="1"/>
              <a:t>Terdapat</a:t>
            </a:r>
            <a:r>
              <a:rPr lang="en-US" dirty="0"/>
              <a:t> pula emoji-emoji dan symbol-symbol yang </a:t>
            </a:r>
            <a:r>
              <a:rPr lang="en-US" dirty="0" err="1"/>
              <a:t>kadang-kadang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dan </a:t>
            </a:r>
            <a:r>
              <a:rPr lang="en-US" dirty="0" err="1"/>
              <a:t>mengganggu</a:t>
            </a:r>
            <a:r>
              <a:rPr lang="en-US" dirty="0"/>
              <a:t> </a:t>
            </a:r>
            <a:r>
              <a:rPr lang="en-US" dirty="0" err="1"/>
              <a:t>pembaca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naskah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r>
              <a:rPr lang="en-US" dirty="0"/>
              <a:t>Proses </a:t>
            </a:r>
            <a:r>
              <a:rPr lang="en-US" dirty="0" err="1"/>
              <a:t>pembersihan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naskah</a:t>
            </a:r>
            <a:r>
              <a:rPr lang="en-US" dirty="0"/>
              <a:t> file data.csv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nyaman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dan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oleh </a:t>
            </a:r>
            <a:r>
              <a:rPr lang="en-US" dirty="0" err="1"/>
              <a:t>pembaca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92361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698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Gold Challenge Binar Academy</vt:lpstr>
      <vt:lpstr>Latar belakang</vt:lpstr>
      <vt:lpstr>Rumusan masalah</vt:lpstr>
      <vt:lpstr>Metode penelitian:</vt:lpstr>
      <vt:lpstr>1. Pandas dan Regex</vt:lpstr>
      <vt:lpstr>2. API dan SwaggerUI</vt:lpstr>
      <vt:lpstr>3. SQLite3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 Challenge Binar Academy</dc:title>
  <dc:creator>Darwin Matulatan</dc:creator>
  <cp:lastModifiedBy>Darwin Matulatan</cp:lastModifiedBy>
  <cp:revision>3</cp:revision>
  <dcterms:created xsi:type="dcterms:W3CDTF">2023-12-01T11:12:49Z</dcterms:created>
  <dcterms:modified xsi:type="dcterms:W3CDTF">2023-12-01T12:11:00Z</dcterms:modified>
</cp:coreProperties>
</file>