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9B50-ADFF-7578-BBDE-7328A582C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255B8-6962-3924-AA70-E8C269DAC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CBC9-97D7-B510-FCF2-B74A0F81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B77E-84E8-4A45-AFD5-66F14ACA5587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C6EE7-7FD0-3EC9-99B6-D60DB0E8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4B6A-35A0-ED44-251B-551B94AB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6C70-C937-457C-BB29-AFB61C602F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62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9697-B8FB-AA81-C7BF-52BA7763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52F0C-CA55-BCCF-B95F-460630632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49E58-9B3F-4663-85F0-F7189765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B77E-84E8-4A45-AFD5-66F14ACA5587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A142-A966-10CC-952B-2F426C9F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3F5B-8F7A-C532-755E-1DDB09DB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6C70-C937-457C-BB29-AFB61C602F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643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59712-C3B9-CCA0-50F9-613612B30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C30C1-B5F3-3612-FE5D-F15C987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0D185-8A33-7F95-791C-C0645DEE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B77E-84E8-4A45-AFD5-66F14ACA5587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3308-9B34-37FF-3E48-B1561DD9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5DA8-8959-8797-1B15-9BB9125C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6C70-C937-457C-BB29-AFB61C602F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20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0F01-6D73-1F0B-49A8-E35A3372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57FE-E3EF-816E-7831-6F915632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F9EE8-2311-8D14-9DD9-0A94C74F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B77E-84E8-4A45-AFD5-66F14ACA5587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543B-CACD-FC76-1A6C-FEC6AD13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36BBC-22F6-DDF8-81E5-93D0F12A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6C70-C937-457C-BB29-AFB61C602F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28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BD8C-8369-FD44-0B90-B30DAF9B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B0D5E-6540-C3C7-4317-15F8F5A78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58C6-64E6-69DD-EDCC-8687384C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B77E-84E8-4A45-AFD5-66F14ACA5587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566AE-5139-43BB-28F1-21F6B685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6C0CE-5753-213A-FE79-0A69662E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6C70-C937-457C-BB29-AFB61C602F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780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3A78-5B5F-B1B6-6CBB-5DC70A84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5E17-A230-E5D8-5F52-9164C4655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090C9-4D0F-CB25-00E8-9DE4E3A81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47F3B-57D9-4AE2-6032-C364FE92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B77E-84E8-4A45-AFD5-66F14ACA5587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DC903-C86D-A31E-36CA-8A672899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8BAF1-2118-1FDD-AE3B-79BB600B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6C70-C937-457C-BB29-AFB61C602F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488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8046-4F96-EFE3-421C-60895319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A8345-3A33-86FF-6704-A985BAD92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10582-99DB-9070-563C-878231204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04F57-B645-0003-13AB-1536DAC8D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B3CDA-CB91-9E7C-9CDB-554DFD737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64455-5030-CB57-BF92-96B65CDD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B77E-84E8-4A45-AFD5-66F14ACA5587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7A682-09DA-CAF3-6B5B-BBE72FD7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4E1A9-7CCD-0EC4-2DDC-CF8F9542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6C70-C937-457C-BB29-AFB61C602F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692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B1AE-0F63-5637-F168-29C97EDD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9CF09-9207-D8DA-E61C-E0B2FE06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B77E-84E8-4A45-AFD5-66F14ACA5587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0608C-A9D1-26DF-C59E-6536AFC9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1E596-8AA9-7C06-AAB4-B04627D3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6C70-C937-457C-BB29-AFB61C602F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018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91A3C-4657-DF8B-C691-4FFB1D13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B77E-84E8-4A45-AFD5-66F14ACA5587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AE1D6-1123-0EF5-8832-D13A4249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75BCE-AED3-EC27-C71A-E809BDC2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6C70-C937-457C-BB29-AFB61C602F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76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13BB-499E-EBC3-843B-1867546E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9DC1-7BD7-51E0-30FE-E9235A06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F71E-1A49-834A-1E8F-3BD16AA70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C950D-4479-22EE-1ADF-A3E271D5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B77E-84E8-4A45-AFD5-66F14ACA5587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3EE4E-56DC-F772-B427-8845D193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A9AD2-1370-CED4-EA25-879AE30E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6C70-C937-457C-BB29-AFB61C602F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744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C2B2-246C-2531-B12A-C4D980EB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1429C-B27A-434B-F820-D9E3D9141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3B6F-640F-F8EE-7B3B-74534B8C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321FE-51F8-F031-B531-E40AB739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B77E-84E8-4A45-AFD5-66F14ACA5587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E284-EF2B-E334-3165-A10A87AA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9B6D0-CFB6-BAF5-66D6-F35A0DDD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6C70-C937-457C-BB29-AFB61C602F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290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DED64-F8A6-1169-E0A5-39ED57A7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3CCDF-46F2-F3DC-5553-C22A57625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0B8D-B4CF-82A9-48DC-A19BF2119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B77E-84E8-4A45-AFD5-66F14ACA5587}" type="datetimeFigureOut">
              <a:rPr lang="en-ID" smtClean="0"/>
              <a:t>04/12/2023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8F86B-4F7E-88D5-2362-14B972371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26C31-3619-6D8C-E2CF-95CCA899F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6C70-C937-457C-BB29-AFB61C602F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374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journal.ukm.my/mjc/article/view/37473" TargetMode="External"/><Relationship Id="rId2" Type="http://schemas.openxmlformats.org/officeDocument/2006/relationships/hyperlink" Target="https://datareportal.com/reports/digital-2023-indonesi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81FA-FBE9-358F-9839-726602312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kata-kata abusive dan hate speech di media </a:t>
            </a:r>
            <a:r>
              <a:rPr lang="en-US" dirty="0" err="1"/>
              <a:t>massa</a:t>
            </a:r>
            <a:r>
              <a:rPr lang="en-US" dirty="0"/>
              <a:t> Twitter Indonesia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53986-C55B-996C-D63B-00CB9C1E8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Darwin Matulatan</a:t>
            </a:r>
          </a:p>
          <a:p>
            <a:r>
              <a:rPr lang="en-US" dirty="0"/>
              <a:t>DSC 15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9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7AC1-CC26-55A0-09D1-6FB19A1E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Kata-Kata </a:t>
            </a:r>
            <a:r>
              <a:rPr lang="en-US" dirty="0" err="1"/>
              <a:t>Kasar</a:t>
            </a:r>
            <a:r>
              <a:rPr lang="en-US" dirty="0"/>
              <a:t> Pada </a:t>
            </a:r>
            <a:r>
              <a:rPr lang="en-US" dirty="0" err="1"/>
              <a:t>Naskah</a:t>
            </a:r>
            <a:r>
              <a:rPr lang="en-US" dirty="0"/>
              <a:t> Tweet yang Ada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CACC6-5406-D216-9C2D-C45D4CEC71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77" y="2338949"/>
            <a:ext cx="2114845" cy="332468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3E191-87D5-C1FC-78AC-1C6BCE7BCA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kata-kata </a:t>
            </a:r>
            <a:r>
              <a:rPr lang="en-US" dirty="0" err="1"/>
              <a:t>kasar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nashkah</a:t>
            </a:r>
            <a:r>
              <a:rPr lang="en-US" dirty="0"/>
              <a:t> Tweet,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kata hate speech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kata abusive, </a:t>
            </a:r>
            <a:r>
              <a:rPr lang="en-US" dirty="0" err="1"/>
              <a:t>lalu</a:t>
            </a:r>
            <a:r>
              <a:rPr lang="en-US" dirty="0"/>
              <a:t> kata hate speed towards other, dan 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kata hate speech towards gender,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terpampang</a:t>
            </a:r>
            <a:r>
              <a:rPr lang="en-US" dirty="0"/>
              <a:t> di bar chart di </a:t>
            </a:r>
            <a:r>
              <a:rPr lang="en-US" dirty="0" err="1"/>
              <a:t>atas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5378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2DAD-1B82-C219-3C6A-3C4E06C9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0397-2A65-CF80-D671-272C433B2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content Tweet yang </a:t>
            </a:r>
            <a:r>
              <a:rPr lang="en-US" dirty="0" err="1"/>
              <a:t>berisi</a:t>
            </a:r>
            <a:r>
              <a:rPr lang="en-US" dirty="0"/>
              <a:t> kata-kata abusive dan hate speech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content yang </a:t>
            </a:r>
            <a:r>
              <a:rPr lang="en-US" dirty="0" err="1"/>
              <a:t>isinya</a:t>
            </a:r>
            <a:r>
              <a:rPr lang="en-US" dirty="0"/>
              <a:t> normal </a:t>
            </a:r>
            <a:r>
              <a:rPr lang="en-US" dirty="0" err="1"/>
              <a:t>atau</a:t>
            </a:r>
            <a:r>
              <a:rPr lang="en-US" dirty="0"/>
              <a:t> appropriate.</a:t>
            </a:r>
          </a:p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Indonesia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dan </a:t>
            </a:r>
            <a:r>
              <a:rPr lang="en-US" dirty="0" err="1"/>
              <a:t>meluruskan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bersosial</a:t>
            </a:r>
            <a:r>
              <a:rPr lang="en-US" dirty="0"/>
              <a:t> media </a:t>
            </a:r>
            <a:r>
              <a:rPr lang="en-US" dirty="0" err="1"/>
              <a:t>bangsa</a:t>
            </a:r>
            <a:r>
              <a:rPr lang="en-US" dirty="0"/>
              <a:t> Indonesia,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di forum yang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sanksi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software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memblok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kata-kata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.</a:t>
            </a:r>
          </a:p>
          <a:p>
            <a:r>
              <a:rPr lang="en-US" dirty="0"/>
              <a:t>Dan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warganegara</a:t>
            </a:r>
            <a:r>
              <a:rPr lang="en-US" dirty="0"/>
              <a:t> Indonesia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santun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bermedia</a:t>
            </a:r>
            <a:r>
              <a:rPr lang="en-US" dirty="0"/>
              <a:t> social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yang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573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FB9F-3FB5-39A1-1EC9-95727C1D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70113"/>
          </a:xfrm>
        </p:spPr>
        <p:txBody>
          <a:bodyPr>
            <a:normAutofit/>
          </a:bodyPr>
          <a:lstStyle/>
          <a:p>
            <a:r>
              <a:rPr lang="en-US" sz="8000" dirty="0" err="1"/>
              <a:t>Sekian</a:t>
            </a:r>
            <a:r>
              <a:rPr lang="en-US" sz="8000" dirty="0"/>
              <a:t> dan </a:t>
            </a:r>
            <a:r>
              <a:rPr lang="en-US" sz="8000" dirty="0" err="1"/>
              <a:t>terima</a:t>
            </a:r>
            <a:r>
              <a:rPr lang="en-US" sz="8000" dirty="0"/>
              <a:t> </a:t>
            </a:r>
            <a:r>
              <a:rPr lang="en-US" sz="8000" dirty="0" err="1"/>
              <a:t>kasih</a:t>
            </a:r>
            <a:r>
              <a:rPr lang="en-US" sz="8000" dirty="0"/>
              <a:t>.</a:t>
            </a:r>
            <a:endParaRPr lang="en-ID" sz="8000" dirty="0"/>
          </a:p>
        </p:txBody>
      </p:sp>
    </p:spTree>
    <p:extLst>
      <p:ext uri="{BB962C8B-B14F-4D97-AF65-F5344CB8AC3E}">
        <p14:creationId xmlns:p14="http://schemas.microsoft.com/office/powerpoint/2010/main" val="110298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496C-B3A2-6719-507F-7C739304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acuan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1CD-9E92-7657-3773-2A090053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https://datareportal.com/reports/digital-2023-indonesia</a:t>
            </a:r>
            <a:endParaRPr lang="en-ID" dirty="0"/>
          </a:p>
          <a:p>
            <a:r>
              <a:rPr lang="en-ID">
                <a:hlinkClick r:id="rId3"/>
              </a:rPr>
              <a:t>https://ejournal.ukm.my/mjc/article/view/37473</a:t>
            </a:r>
            <a:endParaRPr lang="en-ID"/>
          </a:p>
          <a:p>
            <a:pPr mar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740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2667-430E-71D7-30BF-4BA086A3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177"/>
          </a:xfrm>
        </p:spPr>
        <p:txBody>
          <a:bodyPr/>
          <a:lstStyle/>
          <a:p>
            <a:r>
              <a:rPr lang="en-US" dirty="0"/>
              <a:t>Background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18CF-78F7-443C-A8C2-5ECE9FB1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>
            <a:normAutofit lnSpcReduction="10000"/>
          </a:bodyPr>
          <a:lstStyle/>
          <a:p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media </a:t>
            </a:r>
            <a:r>
              <a:rPr lang="en-US" sz="2200" dirty="0" err="1"/>
              <a:t>massa</a:t>
            </a:r>
            <a:r>
              <a:rPr lang="en-US" sz="2200" dirty="0"/>
              <a:t>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sarana</a:t>
            </a:r>
            <a:r>
              <a:rPr lang="en-US" sz="2200" dirty="0"/>
              <a:t> </a:t>
            </a:r>
            <a:r>
              <a:rPr lang="en-US" sz="2200" dirty="0" err="1"/>
              <a:t>utama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masyarakat</a:t>
            </a:r>
            <a:r>
              <a:rPr lang="en-US" sz="2200" dirty="0"/>
              <a:t> dunia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memproses</a:t>
            </a:r>
            <a:r>
              <a:rPr lang="en-US" sz="2200" dirty="0"/>
              <a:t> dan </a:t>
            </a:r>
            <a:r>
              <a:rPr lang="en-US" sz="2200" dirty="0" err="1"/>
              <a:t>mendapatkan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. </a:t>
            </a:r>
            <a:r>
              <a:rPr lang="en-US" sz="2200" dirty="0" err="1"/>
              <a:t>Ini</a:t>
            </a:r>
            <a:r>
              <a:rPr lang="en-US" sz="2200" dirty="0"/>
              <a:t> juga </a:t>
            </a:r>
            <a:r>
              <a:rPr lang="en-US" sz="2200" dirty="0" err="1"/>
              <a:t>termasuk</a:t>
            </a:r>
            <a:r>
              <a:rPr lang="en-US" sz="2200" dirty="0"/>
              <a:t> negara Indonesia yang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penduduknya</a:t>
            </a:r>
            <a:r>
              <a:rPr lang="en-US" sz="2200" dirty="0"/>
              <a:t> </a:t>
            </a:r>
            <a:r>
              <a:rPr lang="en-US" sz="2200" dirty="0" err="1"/>
              <a:t>notabene</a:t>
            </a:r>
            <a:r>
              <a:rPr lang="en-US" sz="2200" dirty="0"/>
              <a:t> </a:t>
            </a:r>
            <a:r>
              <a:rPr lang="en-US" sz="2200" dirty="0" err="1"/>
              <a:t>menempati</a:t>
            </a:r>
            <a:r>
              <a:rPr lang="en-US" sz="2200" dirty="0"/>
              <a:t> </a:t>
            </a:r>
            <a:r>
              <a:rPr lang="en-US" sz="2200" dirty="0" err="1"/>
              <a:t>peringkat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4 dunia.</a:t>
            </a:r>
          </a:p>
          <a:p>
            <a:r>
              <a:rPr lang="en-US" sz="2200" dirty="0" err="1"/>
              <a:t>Sumber</a:t>
            </a:r>
            <a:r>
              <a:rPr lang="en-US" sz="2200" dirty="0"/>
              <a:t> </a:t>
            </a:r>
            <a:r>
              <a:rPr lang="en-US" sz="2200" dirty="0" err="1"/>
              <a:t>periklanan</a:t>
            </a:r>
            <a:r>
              <a:rPr lang="en-US" sz="2200" dirty="0"/>
              <a:t> Twitter </a:t>
            </a: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24 </a:t>
            </a:r>
            <a:r>
              <a:rPr lang="en-US" sz="2200" dirty="0" err="1"/>
              <a:t>juta</a:t>
            </a:r>
            <a:r>
              <a:rPr lang="en-US" sz="2200" dirty="0"/>
              <a:t> </a:t>
            </a:r>
            <a:r>
              <a:rPr lang="en-US" sz="2200" dirty="0" err="1"/>
              <a:t>pengguna</a:t>
            </a:r>
            <a:r>
              <a:rPr lang="en-US" sz="2200" dirty="0"/>
              <a:t> Twitter di Indonesia, </a:t>
            </a:r>
            <a:r>
              <a:rPr lang="en-US" sz="2200" dirty="0" err="1"/>
              <a:t>yaitu</a:t>
            </a:r>
            <a:r>
              <a:rPr lang="en-US" sz="2200" dirty="0"/>
              <a:t> 8.7% </a:t>
            </a:r>
            <a:r>
              <a:rPr lang="en-US" sz="2200" dirty="0" err="1"/>
              <a:t>dari</a:t>
            </a:r>
            <a:r>
              <a:rPr lang="en-US" sz="2200" dirty="0"/>
              <a:t> total </a:t>
            </a:r>
            <a:r>
              <a:rPr lang="en-US" sz="2200" dirty="0" err="1"/>
              <a:t>populasi</a:t>
            </a:r>
            <a:r>
              <a:rPr lang="en-US" sz="2200" dirty="0"/>
              <a:t> Indonesia. Twitter juga </a:t>
            </a:r>
            <a:r>
              <a:rPr lang="en-US" sz="2200" dirty="0" err="1"/>
              <a:t>membatasi</a:t>
            </a:r>
            <a:r>
              <a:rPr lang="en-US" sz="2200" dirty="0"/>
              <a:t> </a:t>
            </a:r>
            <a:r>
              <a:rPr lang="en-US" sz="2200" dirty="0" err="1"/>
              <a:t>penggunaannya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masyarakat</a:t>
            </a:r>
            <a:r>
              <a:rPr lang="en-US" sz="2200" dirty="0"/>
              <a:t> </a:t>
            </a:r>
            <a:r>
              <a:rPr lang="en-US" sz="2200" dirty="0" err="1"/>
              <a:t>berusia</a:t>
            </a:r>
            <a:r>
              <a:rPr lang="en-US" sz="2200" dirty="0"/>
              <a:t> 13 </a:t>
            </a:r>
            <a:r>
              <a:rPr lang="en-US" sz="2200" dirty="0" err="1"/>
              <a:t>tahun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, yang </a:t>
            </a: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11.1%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masyarakat</a:t>
            </a:r>
            <a:r>
              <a:rPr lang="en-US" sz="2200" dirty="0"/>
              <a:t> yang </a:t>
            </a:r>
            <a:r>
              <a:rPr lang="en-US" sz="2200" dirty="0" err="1"/>
              <a:t>mampu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Twitter di </a:t>
            </a:r>
            <a:r>
              <a:rPr lang="en-US" sz="2200" dirty="0" err="1"/>
              <a:t>tahun</a:t>
            </a:r>
            <a:r>
              <a:rPr lang="en-US" sz="2200" dirty="0"/>
              <a:t> 2023.</a:t>
            </a:r>
          </a:p>
          <a:p>
            <a:r>
              <a:rPr lang="en-US" sz="2200" dirty="0" err="1"/>
              <a:t>Kemampuan</a:t>
            </a:r>
            <a:r>
              <a:rPr lang="en-US" sz="2200" dirty="0"/>
              <a:t> rakyat Indonesia </a:t>
            </a:r>
            <a:r>
              <a:rPr lang="en-US" sz="2200" dirty="0" err="1"/>
              <a:t>menggunakan</a:t>
            </a:r>
            <a:r>
              <a:rPr lang="en-US" sz="2200" dirty="0"/>
              <a:t> Twitter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hal</a:t>
            </a:r>
            <a:r>
              <a:rPr lang="en-US" sz="2200" dirty="0"/>
              <a:t> yang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dinilai</a:t>
            </a:r>
            <a:r>
              <a:rPr lang="en-US" sz="2200" dirty="0"/>
              <a:t> </a:t>
            </a:r>
            <a:r>
              <a:rPr lang="en-US" sz="2200" dirty="0" err="1"/>
              <a:t>positif</a:t>
            </a:r>
            <a:r>
              <a:rPr lang="en-US" sz="2200" dirty="0"/>
              <a:t>. </a:t>
            </a:r>
            <a:r>
              <a:rPr lang="en-US" sz="2200" dirty="0" err="1"/>
              <a:t>Tetapi</a:t>
            </a:r>
            <a:r>
              <a:rPr lang="en-US" sz="2200" dirty="0"/>
              <a:t>,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tanpa</a:t>
            </a:r>
            <a:r>
              <a:rPr lang="en-US" sz="2200" dirty="0"/>
              <a:t> </a:t>
            </a:r>
            <a:r>
              <a:rPr lang="en-US" sz="2200" dirty="0" err="1"/>
              <a:t>tuntunan</a:t>
            </a:r>
            <a:r>
              <a:rPr lang="en-US" sz="2200" dirty="0"/>
              <a:t> dan </a:t>
            </a:r>
            <a:r>
              <a:rPr lang="en-US" sz="2200" dirty="0" err="1"/>
              <a:t>pengawasan</a:t>
            </a:r>
            <a:r>
              <a:rPr lang="en-US" sz="2200" dirty="0"/>
              <a:t> yang </a:t>
            </a:r>
            <a:r>
              <a:rPr lang="en-US" sz="2200" dirty="0" err="1"/>
              <a:t>benar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disalahgunakan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media </a:t>
            </a:r>
            <a:r>
              <a:rPr lang="en-US" sz="2200" dirty="0" err="1"/>
              <a:t>dimana</a:t>
            </a:r>
            <a:r>
              <a:rPr lang="en-US" sz="2200" dirty="0"/>
              <a:t> orang </a:t>
            </a:r>
            <a:r>
              <a:rPr lang="en-US" sz="2200" dirty="0" err="1"/>
              <a:t>saling</a:t>
            </a:r>
            <a:r>
              <a:rPr lang="en-US" sz="2200" dirty="0"/>
              <a:t> </a:t>
            </a:r>
            <a:r>
              <a:rPr lang="en-US" sz="2200" dirty="0" err="1"/>
              <a:t>mencaci</a:t>
            </a:r>
            <a:r>
              <a:rPr lang="en-US" sz="2200" dirty="0"/>
              <a:t> maki, </a:t>
            </a:r>
            <a:r>
              <a:rPr lang="en-US" sz="2200" dirty="0" err="1"/>
              <a:t>mengucapkan</a:t>
            </a:r>
            <a:r>
              <a:rPr lang="en-US" sz="2200" dirty="0"/>
              <a:t> kata-kata </a:t>
            </a:r>
            <a:r>
              <a:rPr lang="en-US" sz="2200" dirty="0" err="1"/>
              <a:t>kebencian</a:t>
            </a:r>
            <a:r>
              <a:rPr lang="en-US" sz="2200" dirty="0"/>
              <a:t>, abusive, dan hate speech.</a:t>
            </a:r>
          </a:p>
          <a:p>
            <a:r>
              <a:rPr lang="en-US" sz="2200" dirty="0" err="1"/>
              <a:t>Menurut</a:t>
            </a:r>
            <a:r>
              <a:rPr lang="en-US" sz="2200" dirty="0"/>
              <a:t> </a:t>
            </a:r>
            <a:r>
              <a:rPr lang="en-US" sz="2200" dirty="0" err="1"/>
              <a:t>Universiti</a:t>
            </a:r>
            <a:r>
              <a:rPr lang="en-US" sz="2200" dirty="0"/>
              <a:t> </a:t>
            </a:r>
            <a:r>
              <a:rPr lang="en-US" sz="2200" dirty="0" err="1"/>
              <a:t>Kebangsaan</a:t>
            </a:r>
            <a:r>
              <a:rPr lang="en-US" sz="2200" dirty="0"/>
              <a:t> Malaysia (UKM), kata-kata </a:t>
            </a:r>
            <a:r>
              <a:rPr lang="en-US" sz="2200" dirty="0" err="1"/>
              <a:t>kasar</a:t>
            </a:r>
            <a:r>
              <a:rPr lang="en-US" sz="2200" dirty="0"/>
              <a:t> di Indonesia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dijabarkan</a:t>
            </a:r>
            <a:r>
              <a:rPr lang="en-US" sz="2200" dirty="0"/>
              <a:t> </a:t>
            </a:r>
            <a:r>
              <a:rPr lang="en-US" sz="2200" dirty="0" err="1"/>
              <a:t>kepada</a:t>
            </a:r>
            <a:r>
              <a:rPr lang="en-US" sz="2200" dirty="0"/>
              <a:t> </a:t>
            </a:r>
            <a:r>
              <a:rPr lang="en-US" sz="2200" dirty="0" err="1"/>
              <a:t>penghinaan</a:t>
            </a:r>
            <a:r>
              <a:rPr lang="en-US" sz="2200" dirty="0"/>
              <a:t> </a:t>
            </a:r>
            <a:r>
              <a:rPr lang="en-US" sz="2200" dirty="0" err="1"/>
              <a:t>kepada</a:t>
            </a:r>
            <a:r>
              <a:rPr lang="en-US" sz="2200" dirty="0"/>
              <a:t> </a:t>
            </a:r>
            <a:r>
              <a:rPr lang="en-US" sz="2200" dirty="0" err="1"/>
              <a:t>etnis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 </a:t>
            </a:r>
            <a:r>
              <a:rPr lang="en-US" sz="2200" dirty="0" err="1"/>
              <a:t>sebesar</a:t>
            </a:r>
            <a:r>
              <a:rPr lang="en-US" sz="2200" dirty="0"/>
              <a:t> 20%, </a:t>
            </a:r>
            <a:r>
              <a:rPr lang="en-US" sz="2200" dirty="0" err="1"/>
              <a:t>ketidaksopanan</a:t>
            </a:r>
            <a:r>
              <a:rPr lang="en-US" sz="2200" dirty="0"/>
              <a:t> </a:t>
            </a:r>
            <a:r>
              <a:rPr lang="en-US" sz="2200" dirty="0" err="1"/>
              <a:t>kepada</a:t>
            </a:r>
            <a:r>
              <a:rPr lang="en-US" sz="2200" dirty="0"/>
              <a:t> </a:t>
            </a:r>
            <a:r>
              <a:rPr lang="en-US" sz="2200" dirty="0" err="1"/>
              <a:t>hal-hal</a:t>
            </a:r>
            <a:r>
              <a:rPr lang="en-US" sz="2200" dirty="0"/>
              <a:t> religious </a:t>
            </a:r>
            <a:r>
              <a:rPr lang="en-US" sz="2200" dirty="0" err="1"/>
              <a:t>sebesar</a:t>
            </a:r>
            <a:r>
              <a:rPr lang="en-US" sz="2200" dirty="0"/>
              <a:t> 25.1%, </a:t>
            </a:r>
            <a:r>
              <a:rPr lang="en-US" sz="2200" dirty="0" err="1"/>
              <a:t>ketidaksopanan</a:t>
            </a:r>
            <a:r>
              <a:rPr lang="en-US" sz="2200" dirty="0"/>
              <a:t> </a:t>
            </a:r>
            <a:r>
              <a:rPr lang="en-US" sz="2200" dirty="0" err="1"/>
              <a:t>kepasa</a:t>
            </a:r>
            <a:r>
              <a:rPr lang="en-US" sz="2200" dirty="0"/>
              <a:t> </a:t>
            </a:r>
            <a:r>
              <a:rPr lang="en-US" sz="2200" dirty="0" err="1"/>
              <a:t>ras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 </a:t>
            </a:r>
            <a:r>
              <a:rPr lang="en-US" sz="2200" dirty="0" err="1"/>
              <a:t>sebesar</a:t>
            </a:r>
            <a:r>
              <a:rPr lang="en-US" sz="2200" dirty="0"/>
              <a:t> 18.3%, dan </a:t>
            </a:r>
            <a:r>
              <a:rPr lang="en-US" sz="2200" dirty="0" err="1"/>
              <a:t>ketidaksopanan</a:t>
            </a:r>
            <a:r>
              <a:rPr lang="en-US" sz="2200" dirty="0"/>
              <a:t> </a:t>
            </a:r>
            <a:r>
              <a:rPr lang="en-US" sz="2200" dirty="0" err="1"/>
              <a:t>kepada</a:t>
            </a:r>
            <a:r>
              <a:rPr lang="en-US" sz="2200" dirty="0"/>
              <a:t> </a:t>
            </a:r>
            <a:r>
              <a:rPr lang="en-US" sz="2200" dirty="0" err="1"/>
              <a:t>grup</a:t>
            </a:r>
            <a:r>
              <a:rPr lang="en-US" sz="2200" dirty="0"/>
              <a:t> social </a:t>
            </a:r>
            <a:r>
              <a:rPr lang="en-US" sz="2200" dirty="0" err="1"/>
              <a:t>sebesar</a:t>
            </a:r>
            <a:r>
              <a:rPr lang="en-US" sz="2200" dirty="0"/>
              <a:t> 36.6%.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410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5D20-9620-8045-8C1B-76A16468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717"/>
          </a:xfrm>
        </p:spPr>
        <p:txBody>
          <a:bodyPr/>
          <a:lstStyle/>
          <a:p>
            <a:r>
              <a:rPr lang="en-US" dirty="0" err="1"/>
              <a:t>Permasalahan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0263-D9EC-094D-5366-39ECACF7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11"/>
            <a:ext cx="10515600" cy="4736352"/>
          </a:xfrm>
        </p:spPr>
        <p:txBody>
          <a:bodyPr/>
          <a:lstStyle/>
          <a:p>
            <a:r>
              <a:rPr lang="en-US" dirty="0"/>
              <a:t>Twitter </a:t>
            </a:r>
            <a:r>
              <a:rPr lang="en-US" dirty="0" err="1"/>
              <a:t>adalah</a:t>
            </a:r>
            <a:r>
              <a:rPr lang="en-US" dirty="0"/>
              <a:t> media social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 dan </a:t>
            </a:r>
            <a:r>
              <a:rPr lang="en-US" dirty="0" err="1"/>
              <a:t>pengontrolan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kata-kata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aturan-aturan</a:t>
            </a:r>
            <a:r>
              <a:rPr lang="en-US" dirty="0"/>
              <a:t> </a:t>
            </a:r>
            <a:r>
              <a:rPr lang="en-US" dirty="0" err="1"/>
              <a:t>bersanksi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software controlled mechanism,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kata-kata abusive dan hate speech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bermoral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beretika</a:t>
            </a:r>
            <a:r>
              <a:rPr lang="en-US" dirty="0"/>
              <a:t> </a:t>
            </a:r>
            <a:r>
              <a:rPr lang="en-US" dirty="0" err="1"/>
              <a:t>berhamburan</a:t>
            </a:r>
            <a:r>
              <a:rPr lang="en-US" dirty="0"/>
              <a:t> di tweet-tweet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trend tweet Indonesia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2023 </a:t>
            </a:r>
            <a:r>
              <a:rPr lang="en-US" dirty="0" err="1"/>
              <a:t>ini</a:t>
            </a:r>
            <a:r>
              <a:rPr lang="en-US" dirty="0"/>
              <a:t>?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kata-kata </a:t>
            </a:r>
            <a:r>
              <a:rPr lang="en-US" dirty="0" err="1"/>
              <a:t>kasar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beretika</a:t>
            </a:r>
            <a:r>
              <a:rPr lang="en-US" dirty="0"/>
              <a:t> </a:t>
            </a:r>
            <a:r>
              <a:rPr lang="en-US" dirty="0" err="1"/>
              <a:t>ataukah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?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425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62C8-8E03-C822-2ED2-80F588BC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7245"/>
          </a:xfrm>
        </p:spPr>
        <p:txBody>
          <a:bodyPr/>
          <a:lstStyle/>
          <a:p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03AF-0FD9-AA48-8EBA-3A8F0FDF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70"/>
            <a:ext cx="10515600" cy="4684593"/>
          </a:xfrm>
        </p:spPr>
        <p:txBody>
          <a:bodyPr/>
          <a:lstStyle/>
          <a:p>
            <a:r>
              <a:rPr lang="en-US" dirty="0" err="1"/>
              <a:t>Naskah</a:t>
            </a:r>
            <a:r>
              <a:rPr lang="en-US" dirty="0"/>
              <a:t> .ppt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 (hate speech) dan kata-kata abusive pada platform Twitter </a:t>
            </a:r>
            <a:r>
              <a:rPr lang="en-US" dirty="0" err="1"/>
              <a:t>berbahasa</a:t>
            </a:r>
            <a:r>
              <a:rPr lang="en-US" dirty="0"/>
              <a:t> Indonesia.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ketepatan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dan </a:t>
            </a:r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Bahasa Indonesia.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364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9CA9-5AFA-2B73-7AD6-B7F9B33B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data analysis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29D3-20D1-E9A9-C567-F3179B69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cleaning: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kata-kata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juga emoji dan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symbol-symbol </a:t>
            </a:r>
            <a:r>
              <a:rPr lang="en-US" dirty="0" err="1"/>
              <a:t>dalam</a:t>
            </a:r>
            <a:r>
              <a:rPr lang="en-US" dirty="0"/>
              <a:t> Tweet.</a:t>
            </a:r>
          </a:p>
          <a:p>
            <a:r>
              <a:rPr lang="en-US" dirty="0"/>
              <a:t>Normalization: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kata-kata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formal dan </a:t>
            </a:r>
            <a:r>
              <a:rPr lang="en-US" dirty="0" err="1"/>
              <a:t>mengubahkan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kata-kata yang formal dan professional.</a:t>
            </a:r>
          </a:p>
          <a:p>
            <a:r>
              <a:rPr lang="en-US" dirty="0"/>
              <a:t>Abusive words removal: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kata-kata abusive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Tweet.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1598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84C0-4668-3AAA-CC36-A5AE3793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Abusive dan Hate Speech vs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Abusive dan Hate Speech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EBF507-1272-D405-97BB-F3B54D7524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820838"/>
            <a:ext cx="5181600" cy="266283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A0811-74A6-DBB3-4340-804DD2F594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 pie chart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kalimat-kalimat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kata abusive dan hate speech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kalimat-kalimat</a:t>
            </a:r>
            <a:r>
              <a:rPr lang="en-US" dirty="0"/>
              <a:t> yang normal </a:t>
            </a:r>
            <a:r>
              <a:rPr lang="en-US" dirty="0" err="1"/>
              <a:t>atau</a:t>
            </a:r>
            <a:r>
              <a:rPr lang="en-US" dirty="0"/>
              <a:t> appropriate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abusive dan hate speech </a:t>
            </a:r>
            <a:r>
              <a:rPr lang="en-US" dirty="0" err="1"/>
              <a:t>sebanyak</a:t>
            </a:r>
            <a:r>
              <a:rPr lang="en-US" dirty="0"/>
              <a:t> 7309 </a:t>
            </a:r>
            <a:r>
              <a:rPr lang="en-US" dirty="0" err="1"/>
              <a:t>atau</a:t>
            </a:r>
            <a:r>
              <a:rPr lang="en-US" dirty="0"/>
              <a:t> 55,51%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normal yang </a:t>
            </a:r>
            <a:r>
              <a:rPr lang="en-US" dirty="0" err="1"/>
              <a:t>cuma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44.49% </a:t>
            </a:r>
            <a:r>
              <a:rPr lang="en-US" dirty="0" err="1"/>
              <a:t>saja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929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5314-A646-4D66-95D6-7F12D5F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Abusive vs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Abusive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D16143-DF40-11DF-6307-C4850530B7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27" y="2534627"/>
            <a:ext cx="4431746" cy="293333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214F7-C28F-79BE-5D42-6E075A9DF3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 pie chart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kata abusive dan </a:t>
            </a:r>
            <a:r>
              <a:rPr lang="en-US" dirty="0" err="1"/>
              <a:t>kalimat</a:t>
            </a:r>
            <a:r>
              <a:rPr lang="en-US" dirty="0"/>
              <a:t> normal,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kata abusive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5043 </a:t>
            </a:r>
            <a:r>
              <a:rPr lang="en-US" dirty="0" err="1"/>
              <a:t>atau</a:t>
            </a:r>
            <a:r>
              <a:rPr lang="en-US" dirty="0"/>
              <a:t> 38,29% dan </a:t>
            </a:r>
            <a:r>
              <a:rPr lang="en-US" dirty="0" err="1"/>
              <a:t>kalimat</a:t>
            </a:r>
            <a:r>
              <a:rPr lang="en-US" dirty="0"/>
              <a:t> yang normal/appropriate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8126 </a:t>
            </a:r>
            <a:r>
              <a:rPr lang="en-US" dirty="0" err="1"/>
              <a:t>atau</a:t>
            </a:r>
            <a:r>
              <a:rPr lang="en-US" dirty="0"/>
              <a:t> 61,71%.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516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6F50-6D2C-15A1-6654-56DF65F9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Hate Speech vs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Hate Speech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11E566-45EA-4087-93FB-27063098FE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7" y="2534627"/>
            <a:ext cx="4749206" cy="293333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BE199-4777-8220-004C-1FD91486E7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 pie chart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kata hate speech dan </a:t>
            </a:r>
            <a:r>
              <a:rPr lang="en-US" dirty="0" err="1"/>
              <a:t>kalimat</a:t>
            </a:r>
            <a:r>
              <a:rPr lang="en-US" dirty="0"/>
              <a:t> yang normal/appropriate,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kata hate speech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5561 </a:t>
            </a:r>
            <a:r>
              <a:rPr lang="en-US" dirty="0" err="1"/>
              <a:t>atau</a:t>
            </a:r>
            <a:r>
              <a:rPr lang="en-US" dirty="0"/>
              <a:t> 42,23% dan </a:t>
            </a:r>
            <a:r>
              <a:rPr lang="en-US" dirty="0" err="1"/>
              <a:t>kalimat</a:t>
            </a:r>
            <a:r>
              <a:rPr lang="en-US" dirty="0"/>
              <a:t> yang normal/appropriate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7608 </a:t>
            </a:r>
            <a:r>
              <a:rPr lang="en-US" dirty="0" err="1"/>
              <a:t>atau</a:t>
            </a:r>
            <a:r>
              <a:rPr lang="en-US" dirty="0"/>
              <a:t> 57,77%.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52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2FDC-D0CF-5C60-DA00-A0BD259B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Visualisasi</a:t>
            </a:r>
            <a:r>
              <a:rPr lang="en-US" sz="3600" dirty="0"/>
              <a:t> </a:t>
            </a:r>
            <a:r>
              <a:rPr lang="en-US" sz="3600" dirty="0" err="1"/>
              <a:t>Perbandingan</a:t>
            </a:r>
            <a:r>
              <a:rPr lang="en-US" sz="3600" dirty="0"/>
              <a:t> Kata-Kata Abusive dan Kata-Kata Hate Speech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dirty="0" err="1"/>
              <a:t>Berbagai</a:t>
            </a:r>
            <a:r>
              <a:rPr lang="en-US" sz="3600" dirty="0"/>
              <a:t> </a:t>
            </a:r>
            <a:r>
              <a:rPr lang="en-US" sz="3600" dirty="0" err="1"/>
              <a:t>Sasaran</a:t>
            </a:r>
            <a:r>
              <a:rPr lang="en-US" sz="3600" dirty="0"/>
              <a:t>/</a:t>
            </a:r>
            <a:r>
              <a:rPr lang="en-US" sz="3600" dirty="0" err="1"/>
              <a:t>Latar</a:t>
            </a:r>
            <a:r>
              <a:rPr lang="en-US" sz="3600" dirty="0"/>
              <a:t> </a:t>
            </a:r>
            <a:r>
              <a:rPr lang="en-US" sz="3600" dirty="0" err="1"/>
              <a:t>Belakang</a:t>
            </a:r>
            <a:r>
              <a:rPr lang="en-US" sz="3600" dirty="0"/>
              <a:t>/</a:t>
            </a:r>
            <a:r>
              <a:rPr lang="en-US" sz="3600" dirty="0" err="1"/>
              <a:t>Kelompok</a:t>
            </a:r>
            <a:r>
              <a:rPr lang="en-US" sz="3600" dirty="0"/>
              <a:t>.</a:t>
            </a:r>
            <a:endParaRPr lang="en-ID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D06D0E-9597-7D2B-77F3-DAF171931F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3142"/>
            <a:ext cx="5181600" cy="329630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A464E-6654-EA01-1FB1-9F8FC93377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 bar chart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kata-kata </a:t>
            </a:r>
            <a:r>
              <a:rPr lang="en-US" dirty="0" err="1"/>
              <a:t>kasar</a:t>
            </a:r>
            <a:r>
              <a:rPr lang="en-US" dirty="0"/>
              <a:t> yang </a:t>
            </a:r>
            <a:r>
              <a:rPr lang="en-US" dirty="0" err="1"/>
              <a:t>dilontarkan</a:t>
            </a:r>
            <a:r>
              <a:rPr lang="en-US" dirty="0"/>
              <a:t> di media social Twitter.</a:t>
            </a:r>
          </a:p>
          <a:p>
            <a:r>
              <a:rPr lang="en-US" dirty="0"/>
              <a:t>Dimana kata hate speech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menduduki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disusul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abusive, </a:t>
            </a:r>
            <a:r>
              <a:rPr lang="en-US" dirty="0" err="1"/>
              <a:t>lalu</a:t>
            </a:r>
            <a:r>
              <a:rPr lang="en-US" dirty="0"/>
              <a:t> kata hate speech towards other, dan 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kata hate speech towards gender.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1430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793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Penjelasan tentang kata-kata abusive dan hate speech di media massa Twitter Indonesia</vt:lpstr>
      <vt:lpstr>Background</vt:lpstr>
      <vt:lpstr>Permasalahan</vt:lpstr>
      <vt:lpstr>Tujuan</vt:lpstr>
      <vt:lpstr>Steps of data analysis</vt:lpstr>
      <vt:lpstr>Visualisasi Perbandingan Kalimat Abusive dan Hate Speech vs Kalimat Tanpa Abusive dan Hate Speech</vt:lpstr>
      <vt:lpstr>Visualisasi Perbandingan Kalimat Abusive vs Kalimat Tanpa Abusive</vt:lpstr>
      <vt:lpstr>Visualisasi Perbandingan Kalimat Hate Speech vs Kalimat Tanpa Hate Speech</vt:lpstr>
      <vt:lpstr>Visualisasi Perbandingan Kata-Kata Abusive dan Kata-Kata Hate Speech ke Berbagai Sasaran/Latar Belakang/Kelompok.</vt:lpstr>
      <vt:lpstr>Persentase Jumlah Kata-Kata Kasar Pada Naskah Tweet yang Ada</vt:lpstr>
      <vt:lpstr>Kesimpulan</vt:lpstr>
      <vt:lpstr>Sekian dan terima kasih.</vt:lpstr>
      <vt:lpstr>Sumber acuan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Penjelasan tentang kata-kata abusive dan hate speech di media massa Twitter Indonesia</dc:title>
  <dc:creator>Darwin Matulatan</dc:creator>
  <cp:lastModifiedBy>Darwin Matulatan</cp:lastModifiedBy>
  <cp:revision>9</cp:revision>
  <dcterms:created xsi:type="dcterms:W3CDTF">2023-12-04T12:07:35Z</dcterms:created>
  <dcterms:modified xsi:type="dcterms:W3CDTF">2023-12-04T13:34:46Z</dcterms:modified>
</cp:coreProperties>
</file>