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3" r:id="rId2"/>
    <p:sldId id="264" r:id="rId3"/>
    <p:sldId id="270" r:id="rId4"/>
    <p:sldId id="268" r:id="rId5"/>
    <p:sldId id="272" r:id="rId6"/>
    <p:sldId id="274" r:id="rId7"/>
    <p:sldId id="276" r:id="rId8"/>
    <p:sldId id="277" r:id="rId9"/>
    <p:sldId id="278" r:id="rId10"/>
    <p:sldId id="279" r:id="rId11"/>
    <p:sldId id="280"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BF8E3D-EFA1-436E-BA3A-C0A7C4F61D2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419"/>
        </a:p>
      </dgm:t>
    </dgm:pt>
    <dgm:pt modelId="{493EDD7F-B984-4AB1-9D10-E9D9DCEB91F8}">
      <dgm:prSet phldrT="[Text]" custT="1"/>
      <dgm:spPr/>
      <dgm:t>
        <a:bodyPr/>
        <a:lstStyle/>
        <a:p>
          <a:pPr algn="l"/>
          <a:r>
            <a:rPr lang="es-419" sz="2000" b="0" i="0" dirty="0">
              <a:latin typeface="Helvetica Neue" pitchFamily="50" charset="0"/>
            </a:rPr>
            <a:t>7.1.1 Contexto e interacciones del sistema</a:t>
          </a:r>
          <a:endParaRPr lang="es-419" sz="3200" dirty="0"/>
        </a:p>
      </dgm:t>
    </dgm:pt>
    <dgm:pt modelId="{1B428D81-82CD-4652-8A51-B5907F8D2C04}" type="parTrans" cxnId="{2BA8A99F-03B3-47F8-892C-384C3B32CEE8}">
      <dgm:prSet/>
      <dgm:spPr/>
      <dgm:t>
        <a:bodyPr/>
        <a:lstStyle/>
        <a:p>
          <a:endParaRPr lang="es-419"/>
        </a:p>
      </dgm:t>
    </dgm:pt>
    <dgm:pt modelId="{4D10AFFC-BC45-46F0-BC4C-5456972555E2}" type="sibTrans" cxnId="{2BA8A99F-03B3-47F8-892C-384C3B32CEE8}">
      <dgm:prSet/>
      <dgm:spPr/>
      <dgm:t>
        <a:bodyPr/>
        <a:lstStyle/>
        <a:p>
          <a:endParaRPr lang="es-419"/>
        </a:p>
      </dgm:t>
    </dgm:pt>
    <dgm:pt modelId="{C804ECD6-C6E6-4DB7-B6EF-19C3606524E5}">
      <dgm:prSet phldrT="[Text]"/>
      <dgm:spPr/>
      <dgm:t>
        <a:bodyPr/>
        <a:lstStyle/>
        <a:p>
          <a:r>
            <a:rPr lang="es-419" b="0" i="0" dirty="0">
              <a:latin typeface="Helvetica-Normal" pitchFamily="2" charset="0"/>
            </a:rPr>
            <a:t>Un modelo de contexto del sistema es un modelo estructural, que muestra los otros</a:t>
          </a:r>
          <a:br>
            <a:rPr lang="es-419" b="0" i="0" dirty="0">
              <a:latin typeface="Helvetica-Normal" pitchFamily="2" charset="0"/>
            </a:rPr>
          </a:br>
          <a:r>
            <a:rPr lang="es-419" b="0" i="0" dirty="0">
              <a:latin typeface="Helvetica-Normal" pitchFamily="2" charset="0"/>
            </a:rPr>
            <a:t>sistemas en el entorno del sistema a desarrollar.</a:t>
          </a:r>
          <a:br>
            <a:rPr lang="es-419" dirty="0">
              <a:latin typeface="Helvetica-Normal" pitchFamily="2" charset="0"/>
            </a:rPr>
          </a:br>
          <a:endParaRPr lang="es-419" dirty="0">
            <a:latin typeface="Helvetica-Normal" pitchFamily="2" charset="0"/>
          </a:endParaRPr>
        </a:p>
      </dgm:t>
    </dgm:pt>
    <dgm:pt modelId="{16C6A22D-C5E7-41E5-8F3F-5F41D201D5C1}" type="parTrans" cxnId="{B1C0C999-6DEC-4B98-9748-6C1F16534C16}">
      <dgm:prSet/>
      <dgm:spPr/>
      <dgm:t>
        <a:bodyPr/>
        <a:lstStyle/>
        <a:p>
          <a:endParaRPr lang="es-419"/>
        </a:p>
      </dgm:t>
    </dgm:pt>
    <dgm:pt modelId="{B673B443-DA61-45D7-BCEE-A9997593F17D}" type="sibTrans" cxnId="{B1C0C999-6DEC-4B98-9748-6C1F16534C16}">
      <dgm:prSet/>
      <dgm:spPr/>
      <dgm:t>
        <a:bodyPr/>
        <a:lstStyle/>
        <a:p>
          <a:endParaRPr lang="es-419"/>
        </a:p>
      </dgm:t>
    </dgm:pt>
    <dgm:pt modelId="{2C60B9B5-C906-4F68-8139-7EF45CB0E483}">
      <dgm:prSet phldrT="[Text]"/>
      <dgm:spPr/>
      <dgm:t>
        <a:bodyPr/>
        <a:lstStyle/>
        <a:p>
          <a:r>
            <a:rPr lang="es-419" dirty="0">
              <a:latin typeface="Helvetica-Normal" pitchFamily="2" charset="0"/>
            </a:rPr>
            <a:t>Un modelo de interacción es un modelo dinámico que indica la forma en que el sistema interactúa con su entorno conforme se utiliza.</a:t>
          </a:r>
        </a:p>
      </dgm:t>
    </dgm:pt>
    <dgm:pt modelId="{FA3003EA-889F-4DEF-AF83-F1340E46C405}" type="parTrans" cxnId="{6F6AE886-594A-431D-B30D-8D74308C6EBE}">
      <dgm:prSet/>
      <dgm:spPr/>
      <dgm:t>
        <a:bodyPr/>
        <a:lstStyle/>
        <a:p>
          <a:endParaRPr lang="es-419"/>
        </a:p>
      </dgm:t>
    </dgm:pt>
    <dgm:pt modelId="{CBF2BE25-9531-4455-8AB7-6595B13622D9}" type="sibTrans" cxnId="{6F6AE886-594A-431D-B30D-8D74308C6EBE}">
      <dgm:prSet/>
      <dgm:spPr/>
      <dgm:t>
        <a:bodyPr/>
        <a:lstStyle/>
        <a:p>
          <a:endParaRPr lang="es-419"/>
        </a:p>
      </dgm:t>
    </dgm:pt>
    <dgm:pt modelId="{96292B7B-9A80-49A1-BE62-8FCDFBC92F0E}">
      <dgm:prSet phldrT="[Text]" custT="1"/>
      <dgm:spPr/>
      <dgm:t>
        <a:bodyPr/>
        <a:lstStyle/>
        <a:p>
          <a:pPr algn="l"/>
          <a:r>
            <a:rPr lang="es-419" sz="2000" b="0" i="0" dirty="0">
              <a:latin typeface="Helvetica Neue" pitchFamily="50" charset="0"/>
            </a:rPr>
            <a:t>7.1.2 Diseño arquitectónico</a:t>
          </a:r>
          <a:endParaRPr lang="es-419" sz="3200" dirty="0"/>
        </a:p>
      </dgm:t>
    </dgm:pt>
    <dgm:pt modelId="{069F9486-0B4C-460A-B5A5-CC4D6651FB3C}" type="parTrans" cxnId="{56F645C0-D698-4D7A-A0C3-D0B0B1C88A7A}">
      <dgm:prSet/>
      <dgm:spPr/>
      <dgm:t>
        <a:bodyPr/>
        <a:lstStyle/>
        <a:p>
          <a:endParaRPr lang="es-419"/>
        </a:p>
      </dgm:t>
    </dgm:pt>
    <dgm:pt modelId="{B778BC92-C36A-4761-B747-804F5327BACE}" type="sibTrans" cxnId="{56F645C0-D698-4D7A-A0C3-D0B0B1C88A7A}">
      <dgm:prSet/>
      <dgm:spPr/>
      <dgm:t>
        <a:bodyPr/>
        <a:lstStyle/>
        <a:p>
          <a:endParaRPr lang="es-419"/>
        </a:p>
      </dgm:t>
    </dgm:pt>
    <dgm:pt modelId="{FA6A12B4-5920-47A1-9841-CBFE6D0FE52F}">
      <dgm:prSet phldrT="[Text]"/>
      <dgm:spPr/>
      <dgm:t>
        <a:bodyPr/>
        <a:lstStyle/>
        <a:p>
          <a:r>
            <a:rPr lang="es-419" b="0" i="0" dirty="0">
              <a:latin typeface="Helvetica-Normal" pitchFamily="2" charset="0"/>
            </a:rPr>
            <a:t>Identifique los principales componentes que constituyen el sistema y sus interacciones, y posteriormente organice los componentes utilizando un patrón arquitectónico como un modelo en capas o cliente-servidor, aunque esto no sea esencial en esta etapa.</a:t>
          </a:r>
          <a:endParaRPr lang="es-419" dirty="0">
            <a:latin typeface="Helvetica-Normal" pitchFamily="2" charset="0"/>
          </a:endParaRPr>
        </a:p>
      </dgm:t>
    </dgm:pt>
    <dgm:pt modelId="{286ED145-70D4-48D1-82B9-FDF9D64D6360}" type="parTrans" cxnId="{F5A27D5F-32EE-46D1-B360-4301A0F5918E}">
      <dgm:prSet/>
      <dgm:spPr/>
      <dgm:t>
        <a:bodyPr/>
        <a:lstStyle/>
        <a:p>
          <a:endParaRPr lang="es-419"/>
        </a:p>
      </dgm:t>
    </dgm:pt>
    <dgm:pt modelId="{D3A3E7EB-674F-4970-B616-6B433E70D76F}" type="sibTrans" cxnId="{F5A27D5F-32EE-46D1-B360-4301A0F5918E}">
      <dgm:prSet/>
      <dgm:spPr/>
      <dgm:t>
        <a:bodyPr/>
        <a:lstStyle/>
        <a:p>
          <a:endParaRPr lang="es-419"/>
        </a:p>
      </dgm:t>
    </dgm:pt>
    <dgm:pt modelId="{D583C8A2-5C88-46B3-B337-4D9EF27C5C90}">
      <dgm:prSet phldrT="[Text]" custT="1"/>
      <dgm:spPr/>
      <dgm:t>
        <a:bodyPr/>
        <a:lstStyle/>
        <a:p>
          <a:pPr algn="l"/>
          <a:r>
            <a:rPr lang="es-419" sz="2000" b="0" i="0" dirty="0">
              <a:latin typeface="Helvetica Neue" pitchFamily="50" charset="0"/>
            </a:rPr>
            <a:t>7.1.3 Identificación de clase de objeto</a:t>
          </a:r>
          <a:endParaRPr lang="es-419" sz="3200" dirty="0"/>
        </a:p>
      </dgm:t>
    </dgm:pt>
    <dgm:pt modelId="{2CFD91FE-DCCB-4808-B3AD-593E7019C3C3}" type="parTrans" cxnId="{7739D73B-33A2-4841-B3CD-ED956A52AFC8}">
      <dgm:prSet/>
      <dgm:spPr/>
      <dgm:t>
        <a:bodyPr/>
        <a:lstStyle/>
        <a:p>
          <a:endParaRPr lang="es-419"/>
        </a:p>
      </dgm:t>
    </dgm:pt>
    <dgm:pt modelId="{C43BE0FA-493F-4590-ABDF-2B98AD4E53C9}" type="sibTrans" cxnId="{7739D73B-33A2-4841-B3CD-ED956A52AFC8}">
      <dgm:prSet/>
      <dgm:spPr/>
      <dgm:t>
        <a:bodyPr/>
        <a:lstStyle/>
        <a:p>
          <a:endParaRPr lang="es-419"/>
        </a:p>
      </dgm:t>
    </dgm:pt>
    <dgm:pt modelId="{296A30D4-3D9A-4F78-B889-42678F6EF81F}">
      <dgm:prSet phldrT="[Text]" custT="1"/>
      <dgm:spPr/>
      <dgm:t>
        <a:bodyPr/>
        <a:lstStyle/>
        <a:p>
          <a:r>
            <a:rPr lang="es-419" sz="1200" b="0" i="0" dirty="0">
              <a:latin typeface="Helvetica-Normal" pitchFamily="2" charset="0"/>
            </a:rPr>
            <a:t>Use un análisis gramatical de una descripción en lenguaje natural del sistema a construir. Objetos y atributos son sustantivos; operaciones o servicios son verbos (Abbott, 1983).</a:t>
          </a:r>
          <a:br>
            <a:rPr lang="es-419" sz="1200" dirty="0">
              <a:latin typeface="Helvetica-Normal" pitchFamily="2" charset="0"/>
            </a:rPr>
          </a:br>
          <a:endParaRPr lang="es-419" sz="1200" dirty="0">
            <a:latin typeface="Helvetica-Normal" pitchFamily="2" charset="0"/>
          </a:endParaRPr>
        </a:p>
      </dgm:t>
    </dgm:pt>
    <dgm:pt modelId="{404CCEF2-B024-4CEC-82FB-D820EFA7E47B}" type="parTrans" cxnId="{2B9F7024-548B-49F6-81AB-12D3176EE3E7}">
      <dgm:prSet/>
      <dgm:spPr/>
      <dgm:t>
        <a:bodyPr/>
        <a:lstStyle/>
        <a:p>
          <a:endParaRPr lang="es-419"/>
        </a:p>
      </dgm:t>
    </dgm:pt>
    <dgm:pt modelId="{B86B66AB-26AB-49F5-B73A-52C802EA2E6A}" type="sibTrans" cxnId="{2B9F7024-548B-49F6-81AB-12D3176EE3E7}">
      <dgm:prSet/>
      <dgm:spPr/>
      <dgm:t>
        <a:bodyPr/>
        <a:lstStyle/>
        <a:p>
          <a:endParaRPr lang="es-419"/>
        </a:p>
      </dgm:t>
    </dgm:pt>
    <dgm:pt modelId="{CB9BEB7B-1695-4AFF-85B4-47DE1C88ABFA}">
      <dgm:prSet phldrT="[Text]" custT="1"/>
      <dgm:spPr/>
      <dgm:t>
        <a:bodyPr/>
        <a:lstStyle/>
        <a:p>
          <a:r>
            <a:rPr lang="es-419" sz="1200" b="0" i="0" dirty="0">
              <a:latin typeface="Helvetica-Normal" pitchFamily="2" charset="0"/>
            </a:rPr>
            <a:t>Utilice entidades tangibles (cosas) en el dominio de aplicación (como aeronave), roles (como administrador o médico), eventos (como peticiones), interacciones (como reuniones), ubicaciones (como oficinas), unidades organizacionales (como compañías), etcétera (</a:t>
          </a:r>
          <a:r>
            <a:rPr lang="es-419" sz="1200" b="0" i="0" dirty="0" err="1">
              <a:latin typeface="Helvetica-Normal" pitchFamily="2" charset="0"/>
            </a:rPr>
            <a:t>Coad</a:t>
          </a:r>
          <a:r>
            <a:rPr lang="es-419" sz="1200" b="0" i="0" dirty="0">
              <a:latin typeface="Helvetica-Normal" pitchFamily="2" charset="0"/>
            </a:rPr>
            <a:t> y </a:t>
          </a:r>
          <a:r>
            <a:rPr lang="es-419" sz="1200" b="0" i="0" dirty="0" err="1">
              <a:latin typeface="Helvetica-Normal" pitchFamily="2" charset="0"/>
            </a:rPr>
            <a:t>Yourdon</a:t>
          </a:r>
          <a:r>
            <a:rPr lang="es-419" sz="1200" b="0" i="0" dirty="0">
              <a:latin typeface="Helvetica-Normal" pitchFamily="2" charset="0"/>
            </a:rPr>
            <a:t>, 1990; </a:t>
          </a:r>
          <a:r>
            <a:rPr lang="es-419" sz="1200" b="0" i="0" dirty="0" err="1">
              <a:latin typeface="Helvetica-Normal" pitchFamily="2" charset="0"/>
            </a:rPr>
            <a:t>Shlaer</a:t>
          </a:r>
          <a:r>
            <a:rPr lang="es-419" sz="1200" b="0" i="0" dirty="0">
              <a:latin typeface="Helvetica-Normal" pitchFamily="2" charset="0"/>
            </a:rPr>
            <a:t> y </a:t>
          </a:r>
          <a:r>
            <a:rPr lang="es-419" sz="1200" b="0" i="0" dirty="0" err="1">
              <a:latin typeface="Helvetica-Normal" pitchFamily="2" charset="0"/>
            </a:rPr>
            <a:t>Mellor</a:t>
          </a:r>
          <a:r>
            <a:rPr lang="es-419" sz="1200" b="0" i="0" dirty="0">
              <a:latin typeface="Helvetica-Normal" pitchFamily="2" charset="0"/>
            </a:rPr>
            <a:t>, 1988; </a:t>
          </a:r>
          <a:r>
            <a:rPr lang="es-419" sz="1200" b="0" i="0" dirty="0" err="1">
              <a:latin typeface="Helvetica-Normal" pitchFamily="2" charset="0"/>
            </a:rPr>
            <a:t>Wirfs-Brock</a:t>
          </a:r>
          <a:r>
            <a:rPr lang="es-419" sz="1200" b="0" i="0" dirty="0">
              <a:latin typeface="Helvetica-Normal" pitchFamily="2" charset="0"/>
            </a:rPr>
            <a:t> </a:t>
          </a:r>
          <a:r>
            <a:rPr lang="es-419" sz="1200" b="0" i="1" dirty="0">
              <a:latin typeface="Helvetica-Normal" pitchFamily="2" charset="0"/>
            </a:rPr>
            <a:t>et al</a:t>
          </a:r>
          <a:r>
            <a:rPr lang="es-419" sz="1200" b="0" i="0" dirty="0">
              <a:latin typeface="Helvetica-Normal" pitchFamily="2" charset="0"/>
            </a:rPr>
            <a:t>., 1990).</a:t>
          </a:r>
          <a:endParaRPr lang="es-419" sz="1200" dirty="0">
            <a:latin typeface="Helvetica-Normal" pitchFamily="2" charset="0"/>
          </a:endParaRPr>
        </a:p>
      </dgm:t>
    </dgm:pt>
    <dgm:pt modelId="{A31491B6-00D4-472C-8DB3-599EA9C5B166}" type="parTrans" cxnId="{C7DFE0FF-0E64-47EA-A8CF-69C1F8CF8430}">
      <dgm:prSet/>
      <dgm:spPr/>
      <dgm:t>
        <a:bodyPr/>
        <a:lstStyle/>
        <a:p>
          <a:endParaRPr lang="es-419"/>
        </a:p>
      </dgm:t>
    </dgm:pt>
    <dgm:pt modelId="{125C37B7-0E87-4E65-A713-467728794DED}" type="sibTrans" cxnId="{C7DFE0FF-0E64-47EA-A8CF-69C1F8CF8430}">
      <dgm:prSet/>
      <dgm:spPr/>
      <dgm:t>
        <a:bodyPr/>
        <a:lstStyle/>
        <a:p>
          <a:endParaRPr lang="es-419"/>
        </a:p>
      </dgm:t>
    </dgm:pt>
    <dgm:pt modelId="{222F1A32-521B-429F-8ABD-D550D76F5611}">
      <dgm:prSet phldrT="[Text]"/>
      <dgm:spPr/>
      <dgm:t>
        <a:bodyPr/>
        <a:lstStyle/>
        <a:p>
          <a:endParaRPr lang="es-419" dirty="0">
            <a:latin typeface="Helvetica-Normal" pitchFamily="2" charset="0"/>
          </a:endParaRPr>
        </a:p>
      </dgm:t>
    </dgm:pt>
    <dgm:pt modelId="{B08BBE8D-DE73-4E24-AFE0-1620F1A4FFC0}" type="parTrans" cxnId="{9719DDE0-45EE-4E11-9597-76B987362CC1}">
      <dgm:prSet/>
      <dgm:spPr/>
      <dgm:t>
        <a:bodyPr/>
        <a:lstStyle/>
        <a:p>
          <a:endParaRPr lang="es-419"/>
        </a:p>
      </dgm:t>
    </dgm:pt>
    <dgm:pt modelId="{37C5F7C9-34E4-4302-8654-DF3CC551CD67}" type="sibTrans" cxnId="{9719DDE0-45EE-4E11-9597-76B987362CC1}">
      <dgm:prSet/>
      <dgm:spPr/>
      <dgm:t>
        <a:bodyPr/>
        <a:lstStyle/>
        <a:p>
          <a:endParaRPr lang="es-419"/>
        </a:p>
      </dgm:t>
    </dgm:pt>
    <dgm:pt modelId="{713C331B-DBF1-4211-A099-C5E5062ADB8B}">
      <dgm:prSet phldrT="[Text]" custT="1"/>
      <dgm:spPr/>
      <dgm:t>
        <a:bodyPr/>
        <a:lstStyle/>
        <a:p>
          <a:r>
            <a:rPr lang="es-419" sz="1200" b="0" i="0" dirty="0">
              <a:latin typeface="Helvetica-Normal" pitchFamily="2" charset="0"/>
            </a:rPr>
            <a:t>Emplee un análisis basado en escenarios, donde a la vez se identifiquen y analicen varios escenarios de uso de sistema. A medida que se analiza cada escenario, el equipo responsable del análisis debe identificar los objetos, los atributos y las operaciones requeridos (Beck y Cunningham, 1989).</a:t>
          </a:r>
          <a:endParaRPr lang="es-419" sz="1200" dirty="0">
            <a:latin typeface="Helvetica-Normal" pitchFamily="2" charset="0"/>
          </a:endParaRPr>
        </a:p>
      </dgm:t>
    </dgm:pt>
    <dgm:pt modelId="{CB31ECD4-7DF7-4440-AC95-F69379831392}" type="parTrans" cxnId="{8B40D803-70E6-4C78-88A1-B6A4622D8054}">
      <dgm:prSet/>
      <dgm:spPr/>
      <dgm:t>
        <a:bodyPr/>
        <a:lstStyle/>
        <a:p>
          <a:endParaRPr lang="es-419"/>
        </a:p>
      </dgm:t>
    </dgm:pt>
    <dgm:pt modelId="{FC73F874-EF7F-4ACE-BC8C-5CB1802E7150}" type="sibTrans" cxnId="{8B40D803-70E6-4C78-88A1-B6A4622D8054}">
      <dgm:prSet/>
      <dgm:spPr/>
      <dgm:t>
        <a:bodyPr/>
        <a:lstStyle/>
        <a:p>
          <a:endParaRPr lang="es-419"/>
        </a:p>
      </dgm:t>
    </dgm:pt>
    <dgm:pt modelId="{76D4FA9D-0F68-45A1-BF6C-40E3E3645273}">
      <dgm:prSet phldrT="[Text]" custT="1"/>
      <dgm:spPr/>
      <dgm:t>
        <a:bodyPr/>
        <a:lstStyle/>
        <a:p>
          <a:endParaRPr lang="es-419" sz="1200" dirty="0">
            <a:latin typeface="Helvetica-Normal" pitchFamily="2" charset="0"/>
          </a:endParaRPr>
        </a:p>
      </dgm:t>
    </dgm:pt>
    <dgm:pt modelId="{5DE90F28-36CE-47DF-A446-F5B0079EBBF8}" type="parTrans" cxnId="{954B0D2D-BF12-4819-97B7-8179866CA495}">
      <dgm:prSet/>
      <dgm:spPr/>
      <dgm:t>
        <a:bodyPr/>
        <a:lstStyle/>
        <a:p>
          <a:endParaRPr lang="es-419"/>
        </a:p>
      </dgm:t>
    </dgm:pt>
    <dgm:pt modelId="{325F3B11-9408-4F31-B469-E5FD936A1FD8}" type="sibTrans" cxnId="{954B0D2D-BF12-4819-97B7-8179866CA495}">
      <dgm:prSet/>
      <dgm:spPr/>
      <dgm:t>
        <a:bodyPr/>
        <a:lstStyle/>
        <a:p>
          <a:endParaRPr lang="es-419"/>
        </a:p>
      </dgm:t>
    </dgm:pt>
    <dgm:pt modelId="{F5C367D1-87D4-4921-84FF-B4F2F87AC690}" type="pres">
      <dgm:prSet presAssocID="{A7BF8E3D-EFA1-436E-BA3A-C0A7C4F61D2E}" presName="Name0" presStyleCnt="0">
        <dgm:presLayoutVars>
          <dgm:dir/>
          <dgm:animLvl val="lvl"/>
          <dgm:resizeHandles val="exact"/>
        </dgm:presLayoutVars>
      </dgm:prSet>
      <dgm:spPr/>
    </dgm:pt>
    <dgm:pt modelId="{E39848DA-4FAE-469B-B05C-E991775827D9}" type="pres">
      <dgm:prSet presAssocID="{493EDD7F-B984-4AB1-9D10-E9D9DCEB91F8}" presName="linNode" presStyleCnt="0"/>
      <dgm:spPr/>
    </dgm:pt>
    <dgm:pt modelId="{D2A9658E-52F4-4B24-A947-00D4E02E667D}" type="pres">
      <dgm:prSet presAssocID="{493EDD7F-B984-4AB1-9D10-E9D9DCEB91F8}" presName="parentText" presStyleLbl="node1" presStyleIdx="0" presStyleCnt="3">
        <dgm:presLayoutVars>
          <dgm:chMax val="1"/>
          <dgm:bulletEnabled val="1"/>
        </dgm:presLayoutVars>
      </dgm:prSet>
      <dgm:spPr/>
    </dgm:pt>
    <dgm:pt modelId="{57ED0794-B98A-4719-A128-32826EC0AD43}" type="pres">
      <dgm:prSet presAssocID="{493EDD7F-B984-4AB1-9D10-E9D9DCEB91F8}" presName="descendantText" presStyleLbl="alignAccFollowNode1" presStyleIdx="0" presStyleCnt="3">
        <dgm:presLayoutVars>
          <dgm:bulletEnabled val="1"/>
        </dgm:presLayoutVars>
      </dgm:prSet>
      <dgm:spPr/>
    </dgm:pt>
    <dgm:pt modelId="{FD14686E-B552-4B1D-8C5B-9BD97CE4ED48}" type="pres">
      <dgm:prSet presAssocID="{4D10AFFC-BC45-46F0-BC4C-5456972555E2}" presName="sp" presStyleCnt="0"/>
      <dgm:spPr/>
    </dgm:pt>
    <dgm:pt modelId="{0CED29DA-04C5-4B1C-AC48-972F7860A0C7}" type="pres">
      <dgm:prSet presAssocID="{96292B7B-9A80-49A1-BE62-8FCDFBC92F0E}" presName="linNode" presStyleCnt="0"/>
      <dgm:spPr/>
    </dgm:pt>
    <dgm:pt modelId="{EE4DC78A-FE8B-43FA-B7B9-040FB0A59C6A}" type="pres">
      <dgm:prSet presAssocID="{96292B7B-9A80-49A1-BE62-8FCDFBC92F0E}" presName="parentText" presStyleLbl="node1" presStyleIdx="1" presStyleCnt="3" custLinFactNeighborX="-18676" custLinFactNeighborY="-104">
        <dgm:presLayoutVars>
          <dgm:chMax val="1"/>
          <dgm:bulletEnabled val="1"/>
        </dgm:presLayoutVars>
      </dgm:prSet>
      <dgm:spPr/>
    </dgm:pt>
    <dgm:pt modelId="{98F0B515-74E7-4072-8FAE-D2BFAB20B5FB}" type="pres">
      <dgm:prSet presAssocID="{96292B7B-9A80-49A1-BE62-8FCDFBC92F0E}" presName="descendantText" presStyleLbl="alignAccFollowNode1" presStyleIdx="1" presStyleCnt="3">
        <dgm:presLayoutVars>
          <dgm:bulletEnabled val="1"/>
        </dgm:presLayoutVars>
      </dgm:prSet>
      <dgm:spPr/>
    </dgm:pt>
    <dgm:pt modelId="{20D98F6F-EF84-4010-8C4C-10937D02D2AA}" type="pres">
      <dgm:prSet presAssocID="{B778BC92-C36A-4761-B747-804F5327BACE}" presName="sp" presStyleCnt="0"/>
      <dgm:spPr/>
    </dgm:pt>
    <dgm:pt modelId="{B08F9BA5-8111-408A-B4D5-3B0FD0656F84}" type="pres">
      <dgm:prSet presAssocID="{D583C8A2-5C88-46B3-B337-4D9EF27C5C90}" presName="linNode" presStyleCnt="0"/>
      <dgm:spPr/>
    </dgm:pt>
    <dgm:pt modelId="{83608B97-E173-4280-A646-A522418323A3}" type="pres">
      <dgm:prSet presAssocID="{D583C8A2-5C88-46B3-B337-4D9EF27C5C90}" presName="parentText" presStyleLbl="node1" presStyleIdx="2" presStyleCnt="3">
        <dgm:presLayoutVars>
          <dgm:chMax val="1"/>
          <dgm:bulletEnabled val="1"/>
        </dgm:presLayoutVars>
      </dgm:prSet>
      <dgm:spPr/>
    </dgm:pt>
    <dgm:pt modelId="{A4210CB1-F0A9-4DE4-90E2-1DB76EAF7E23}" type="pres">
      <dgm:prSet presAssocID="{D583C8A2-5C88-46B3-B337-4D9EF27C5C90}" presName="descendantText" presStyleLbl="alignAccFollowNode1" presStyleIdx="2" presStyleCnt="3" custScaleX="103381" custScaleY="201904">
        <dgm:presLayoutVars>
          <dgm:bulletEnabled val="1"/>
        </dgm:presLayoutVars>
      </dgm:prSet>
      <dgm:spPr/>
    </dgm:pt>
  </dgm:ptLst>
  <dgm:cxnLst>
    <dgm:cxn modelId="{8B40D803-70E6-4C78-88A1-B6A4622D8054}" srcId="{D583C8A2-5C88-46B3-B337-4D9EF27C5C90}" destId="{713C331B-DBF1-4211-A099-C5E5062ADB8B}" srcOrd="3" destOrd="0" parTransId="{CB31ECD4-7DF7-4440-AC95-F69379831392}" sibTransId="{FC73F874-EF7F-4ACE-BC8C-5CB1802E7150}"/>
    <dgm:cxn modelId="{D76A9804-1D25-4D88-A1D3-0A4C12ED76F1}" type="presOf" srcId="{296A30D4-3D9A-4F78-B889-42678F6EF81F}" destId="{A4210CB1-F0A9-4DE4-90E2-1DB76EAF7E23}" srcOrd="0" destOrd="0" presId="urn:microsoft.com/office/officeart/2005/8/layout/vList5"/>
    <dgm:cxn modelId="{547F8607-0888-44AE-8DE7-08E0BE9BDDC6}" type="presOf" srcId="{FA6A12B4-5920-47A1-9841-CBFE6D0FE52F}" destId="{98F0B515-74E7-4072-8FAE-D2BFAB20B5FB}" srcOrd="0" destOrd="0" presId="urn:microsoft.com/office/officeart/2005/8/layout/vList5"/>
    <dgm:cxn modelId="{9F0B0C09-C302-41BD-8290-AC51042110C6}" type="presOf" srcId="{D583C8A2-5C88-46B3-B337-4D9EF27C5C90}" destId="{83608B97-E173-4280-A646-A522418323A3}" srcOrd="0" destOrd="0" presId="urn:microsoft.com/office/officeart/2005/8/layout/vList5"/>
    <dgm:cxn modelId="{2B9F7024-548B-49F6-81AB-12D3176EE3E7}" srcId="{D583C8A2-5C88-46B3-B337-4D9EF27C5C90}" destId="{296A30D4-3D9A-4F78-B889-42678F6EF81F}" srcOrd="0" destOrd="0" parTransId="{404CCEF2-B024-4CEC-82FB-D820EFA7E47B}" sibTransId="{B86B66AB-26AB-49F5-B73A-52C802EA2E6A}"/>
    <dgm:cxn modelId="{954B0D2D-BF12-4819-97B7-8179866CA495}" srcId="{D583C8A2-5C88-46B3-B337-4D9EF27C5C90}" destId="{76D4FA9D-0F68-45A1-BF6C-40E3E3645273}" srcOrd="2" destOrd="0" parTransId="{5DE90F28-36CE-47DF-A446-F5B0079EBBF8}" sibTransId="{325F3B11-9408-4F31-B469-E5FD936A1FD8}"/>
    <dgm:cxn modelId="{72685736-BA0A-49CE-9BAD-28BBDA731903}" type="presOf" srcId="{C804ECD6-C6E6-4DB7-B6EF-19C3606524E5}" destId="{57ED0794-B98A-4719-A128-32826EC0AD43}" srcOrd="0" destOrd="0" presId="urn:microsoft.com/office/officeart/2005/8/layout/vList5"/>
    <dgm:cxn modelId="{7739D73B-33A2-4841-B3CD-ED956A52AFC8}" srcId="{A7BF8E3D-EFA1-436E-BA3A-C0A7C4F61D2E}" destId="{D583C8A2-5C88-46B3-B337-4D9EF27C5C90}" srcOrd="2" destOrd="0" parTransId="{2CFD91FE-DCCB-4808-B3AD-593E7019C3C3}" sibTransId="{C43BE0FA-493F-4590-ABDF-2B98AD4E53C9}"/>
    <dgm:cxn modelId="{F5A27D5F-32EE-46D1-B360-4301A0F5918E}" srcId="{96292B7B-9A80-49A1-BE62-8FCDFBC92F0E}" destId="{FA6A12B4-5920-47A1-9841-CBFE6D0FE52F}" srcOrd="0" destOrd="0" parTransId="{286ED145-70D4-48D1-82B9-FDF9D64D6360}" sibTransId="{D3A3E7EB-674F-4970-B616-6B433E70D76F}"/>
    <dgm:cxn modelId="{04FE1143-14F0-4DB8-96E4-490D428281ED}" type="presOf" srcId="{96292B7B-9A80-49A1-BE62-8FCDFBC92F0E}" destId="{EE4DC78A-FE8B-43FA-B7B9-040FB0A59C6A}" srcOrd="0" destOrd="0" presId="urn:microsoft.com/office/officeart/2005/8/layout/vList5"/>
    <dgm:cxn modelId="{DC92F663-CDEB-4613-8A3A-F4B98F2DA638}" type="presOf" srcId="{76D4FA9D-0F68-45A1-BF6C-40E3E3645273}" destId="{A4210CB1-F0A9-4DE4-90E2-1DB76EAF7E23}" srcOrd="0" destOrd="2" presId="urn:microsoft.com/office/officeart/2005/8/layout/vList5"/>
    <dgm:cxn modelId="{513B094D-3FA9-4A37-B2D6-73126E214BBC}" type="presOf" srcId="{CB9BEB7B-1695-4AFF-85B4-47DE1C88ABFA}" destId="{A4210CB1-F0A9-4DE4-90E2-1DB76EAF7E23}" srcOrd="0" destOrd="1" presId="urn:microsoft.com/office/officeart/2005/8/layout/vList5"/>
    <dgm:cxn modelId="{D0EF9556-6CED-4070-AB1F-0A4B3E9096FB}" type="presOf" srcId="{713C331B-DBF1-4211-A099-C5E5062ADB8B}" destId="{A4210CB1-F0A9-4DE4-90E2-1DB76EAF7E23}" srcOrd="0" destOrd="3" presId="urn:microsoft.com/office/officeart/2005/8/layout/vList5"/>
    <dgm:cxn modelId="{6F6AE886-594A-431D-B30D-8D74308C6EBE}" srcId="{493EDD7F-B984-4AB1-9D10-E9D9DCEB91F8}" destId="{2C60B9B5-C906-4F68-8139-7EF45CB0E483}" srcOrd="2" destOrd="0" parTransId="{FA3003EA-889F-4DEF-AF83-F1340E46C405}" sibTransId="{CBF2BE25-9531-4455-8AB7-6595B13622D9}"/>
    <dgm:cxn modelId="{F3D13499-CE98-46EC-AEF6-29783D7318BF}" type="presOf" srcId="{A7BF8E3D-EFA1-436E-BA3A-C0A7C4F61D2E}" destId="{F5C367D1-87D4-4921-84FF-B4F2F87AC690}" srcOrd="0" destOrd="0" presId="urn:microsoft.com/office/officeart/2005/8/layout/vList5"/>
    <dgm:cxn modelId="{B1C0C999-6DEC-4B98-9748-6C1F16534C16}" srcId="{493EDD7F-B984-4AB1-9D10-E9D9DCEB91F8}" destId="{C804ECD6-C6E6-4DB7-B6EF-19C3606524E5}" srcOrd="0" destOrd="0" parTransId="{16C6A22D-C5E7-41E5-8F3F-5F41D201D5C1}" sibTransId="{B673B443-DA61-45D7-BCEE-A9997593F17D}"/>
    <dgm:cxn modelId="{2BA8A99F-03B3-47F8-892C-384C3B32CEE8}" srcId="{A7BF8E3D-EFA1-436E-BA3A-C0A7C4F61D2E}" destId="{493EDD7F-B984-4AB1-9D10-E9D9DCEB91F8}" srcOrd="0" destOrd="0" parTransId="{1B428D81-82CD-4652-8A51-B5907F8D2C04}" sibTransId="{4D10AFFC-BC45-46F0-BC4C-5456972555E2}"/>
    <dgm:cxn modelId="{715883A2-D4D6-47B5-8169-93D27635BB2E}" type="presOf" srcId="{493EDD7F-B984-4AB1-9D10-E9D9DCEB91F8}" destId="{D2A9658E-52F4-4B24-A947-00D4E02E667D}" srcOrd="0" destOrd="0" presId="urn:microsoft.com/office/officeart/2005/8/layout/vList5"/>
    <dgm:cxn modelId="{56F645C0-D698-4D7A-A0C3-D0B0B1C88A7A}" srcId="{A7BF8E3D-EFA1-436E-BA3A-C0A7C4F61D2E}" destId="{96292B7B-9A80-49A1-BE62-8FCDFBC92F0E}" srcOrd="1" destOrd="0" parTransId="{069F9486-0B4C-460A-B5A5-CC4D6651FB3C}" sibTransId="{B778BC92-C36A-4761-B747-804F5327BACE}"/>
    <dgm:cxn modelId="{A58344C2-23F0-430A-9EA5-D7DB898EB9D2}" type="presOf" srcId="{222F1A32-521B-429F-8ABD-D550D76F5611}" destId="{57ED0794-B98A-4719-A128-32826EC0AD43}" srcOrd="0" destOrd="1" presId="urn:microsoft.com/office/officeart/2005/8/layout/vList5"/>
    <dgm:cxn modelId="{1EA8B2C2-0E09-484B-AB2A-FDB227AEA0F2}" type="presOf" srcId="{2C60B9B5-C906-4F68-8139-7EF45CB0E483}" destId="{57ED0794-B98A-4719-A128-32826EC0AD43}" srcOrd="0" destOrd="2" presId="urn:microsoft.com/office/officeart/2005/8/layout/vList5"/>
    <dgm:cxn modelId="{9719DDE0-45EE-4E11-9597-76B987362CC1}" srcId="{493EDD7F-B984-4AB1-9D10-E9D9DCEB91F8}" destId="{222F1A32-521B-429F-8ABD-D550D76F5611}" srcOrd="1" destOrd="0" parTransId="{B08BBE8D-DE73-4E24-AFE0-1620F1A4FFC0}" sibTransId="{37C5F7C9-34E4-4302-8654-DF3CC551CD67}"/>
    <dgm:cxn modelId="{C7DFE0FF-0E64-47EA-A8CF-69C1F8CF8430}" srcId="{D583C8A2-5C88-46B3-B337-4D9EF27C5C90}" destId="{CB9BEB7B-1695-4AFF-85B4-47DE1C88ABFA}" srcOrd="1" destOrd="0" parTransId="{A31491B6-00D4-472C-8DB3-599EA9C5B166}" sibTransId="{125C37B7-0E87-4E65-A713-467728794DED}"/>
    <dgm:cxn modelId="{A3E56C40-456A-4B7F-8E41-B7C2B720646D}" type="presParOf" srcId="{F5C367D1-87D4-4921-84FF-B4F2F87AC690}" destId="{E39848DA-4FAE-469B-B05C-E991775827D9}" srcOrd="0" destOrd="0" presId="urn:microsoft.com/office/officeart/2005/8/layout/vList5"/>
    <dgm:cxn modelId="{F426B3BF-864D-418F-91C3-E74148F7DBBC}" type="presParOf" srcId="{E39848DA-4FAE-469B-B05C-E991775827D9}" destId="{D2A9658E-52F4-4B24-A947-00D4E02E667D}" srcOrd="0" destOrd="0" presId="urn:microsoft.com/office/officeart/2005/8/layout/vList5"/>
    <dgm:cxn modelId="{B5ADF19D-8D29-4468-889B-171ECD053AB8}" type="presParOf" srcId="{E39848DA-4FAE-469B-B05C-E991775827D9}" destId="{57ED0794-B98A-4719-A128-32826EC0AD43}" srcOrd="1" destOrd="0" presId="urn:microsoft.com/office/officeart/2005/8/layout/vList5"/>
    <dgm:cxn modelId="{FED735A3-E220-471C-8126-FBF792BD2B78}" type="presParOf" srcId="{F5C367D1-87D4-4921-84FF-B4F2F87AC690}" destId="{FD14686E-B552-4B1D-8C5B-9BD97CE4ED48}" srcOrd="1" destOrd="0" presId="urn:microsoft.com/office/officeart/2005/8/layout/vList5"/>
    <dgm:cxn modelId="{29D95020-FBB6-4EA0-963C-524F4CAA7028}" type="presParOf" srcId="{F5C367D1-87D4-4921-84FF-B4F2F87AC690}" destId="{0CED29DA-04C5-4B1C-AC48-972F7860A0C7}" srcOrd="2" destOrd="0" presId="urn:microsoft.com/office/officeart/2005/8/layout/vList5"/>
    <dgm:cxn modelId="{0494667E-9498-46BA-B695-AA053164E86C}" type="presParOf" srcId="{0CED29DA-04C5-4B1C-AC48-972F7860A0C7}" destId="{EE4DC78A-FE8B-43FA-B7B9-040FB0A59C6A}" srcOrd="0" destOrd="0" presId="urn:microsoft.com/office/officeart/2005/8/layout/vList5"/>
    <dgm:cxn modelId="{6C0F6DA2-A1D9-4847-A2DF-085EEEA9408A}" type="presParOf" srcId="{0CED29DA-04C5-4B1C-AC48-972F7860A0C7}" destId="{98F0B515-74E7-4072-8FAE-D2BFAB20B5FB}" srcOrd="1" destOrd="0" presId="urn:microsoft.com/office/officeart/2005/8/layout/vList5"/>
    <dgm:cxn modelId="{8E9E1EFE-72A8-4117-A2F8-B5A87F7C4D3E}" type="presParOf" srcId="{F5C367D1-87D4-4921-84FF-B4F2F87AC690}" destId="{20D98F6F-EF84-4010-8C4C-10937D02D2AA}" srcOrd="3" destOrd="0" presId="urn:microsoft.com/office/officeart/2005/8/layout/vList5"/>
    <dgm:cxn modelId="{396348B6-C4AD-44E2-AF26-D5EE2603B76F}" type="presParOf" srcId="{F5C367D1-87D4-4921-84FF-B4F2F87AC690}" destId="{B08F9BA5-8111-408A-B4D5-3B0FD0656F84}" srcOrd="4" destOrd="0" presId="urn:microsoft.com/office/officeart/2005/8/layout/vList5"/>
    <dgm:cxn modelId="{ACCD1B1B-C5BE-41ED-B239-171C921117D9}" type="presParOf" srcId="{B08F9BA5-8111-408A-B4D5-3B0FD0656F84}" destId="{83608B97-E173-4280-A646-A522418323A3}" srcOrd="0" destOrd="0" presId="urn:microsoft.com/office/officeart/2005/8/layout/vList5"/>
    <dgm:cxn modelId="{C9F35078-C12D-43D7-B145-8E2A0CAEAA7A}" type="presParOf" srcId="{B08F9BA5-8111-408A-B4D5-3B0FD0656F84}" destId="{A4210CB1-F0A9-4DE4-90E2-1DB76EAF7E2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BF8E3D-EFA1-436E-BA3A-C0A7C4F61D2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419"/>
        </a:p>
      </dgm:t>
    </dgm:pt>
    <dgm:pt modelId="{493EDD7F-B984-4AB1-9D10-E9D9DCEB91F8}">
      <dgm:prSet phldrT="[Text]" custT="1"/>
      <dgm:spPr/>
      <dgm:t>
        <a:bodyPr/>
        <a:lstStyle/>
        <a:p>
          <a:pPr algn="l"/>
          <a:r>
            <a:rPr lang="es-419" sz="2000" b="0" i="0" dirty="0">
              <a:latin typeface="Helvetica Neue" pitchFamily="50" charset="0"/>
            </a:rPr>
            <a:t>7.1.4 Modelos de diseño</a:t>
          </a:r>
          <a:endParaRPr lang="es-419" sz="3200" dirty="0"/>
        </a:p>
      </dgm:t>
    </dgm:pt>
    <dgm:pt modelId="{1B428D81-82CD-4652-8A51-B5907F8D2C04}" type="parTrans" cxnId="{2BA8A99F-03B3-47F8-892C-384C3B32CEE8}">
      <dgm:prSet/>
      <dgm:spPr/>
      <dgm:t>
        <a:bodyPr/>
        <a:lstStyle/>
        <a:p>
          <a:endParaRPr lang="es-419"/>
        </a:p>
      </dgm:t>
    </dgm:pt>
    <dgm:pt modelId="{4D10AFFC-BC45-46F0-BC4C-5456972555E2}" type="sibTrans" cxnId="{2BA8A99F-03B3-47F8-892C-384C3B32CEE8}">
      <dgm:prSet/>
      <dgm:spPr/>
      <dgm:t>
        <a:bodyPr/>
        <a:lstStyle/>
        <a:p>
          <a:endParaRPr lang="es-419"/>
        </a:p>
      </dgm:t>
    </dgm:pt>
    <dgm:pt modelId="{C804ECD6-C6E6-4DB7-B6EF-19C3606524E5}">
      <dgm:prSet phldrT="[Text]"/>
      <dgm:spPr/>
      <dgm:t>
        <a:bodyPr/>
        <a:lstStyle/>
        <a:p>
          <a:r>
            <a:rPr lang="es-419" dirty="0">
              <a:latin typeface="Helvetica-Normal" pitchFamily="2" charset="0"/>
            </a:rPr>
            <a:t>Como se estudió en el capítulo 5, los modelos de diseño o sistema muestran los objetos o clases de objetos en un sistema. También indican las asociaciones y relaciones entre tales entidades. Dichos modelos son el puente entre los requerimientos y la implementación de un sistema. Deben ser abstractos, de manera que el detalle innecesario no oculte las relaciones entre ellos y los requerimientos del sistema. Sin embargo, deben incluir suficiente detalle para que los programadores tomen decisiones de implementación</a:t>
          </a:r>
        </a:p>
      </dgm:t>
    </dgm:pt>
    <dgm:pt modelId="{16C6A22D-C5E7-41E5-8F3F-5F41D201D5C1}" type="parTrans" cxnId="{B1C0C999-6DEC-4B98-9748-6C1F16534C16}">
      <dgm:prSet/>
      <dgm:spPr/>
      <dgm:t>
        <a:bodyPr/>
        <a:lstStyle/>
        <a:p>
          <a:endParaRPr lang="es-419"/>
        </a:p>
      </dgm:t>
    </dgm:pt>
    <dgm:pt modelId="{B673B443-DA61-45D7-BCEE-A9997593F17D}" type="sibTrans" cxnId="{B1C0C999-6DEC-4B98-9748-6C1F16534C16}">
      <dgm:prSet/>
      <dgm:spPr/>
      <dgm:t>
        <a:bodyPr/>
        <a:lstStyle/>
        <a:p>
          <a:endParaRPr lang="es-419"/>
        </a:p>
      </dgm:t>
    </dgm:pt>
    <dgm:pt modelId="{96292B7B-9A80-49A1-BE62-8FCDFBC92F0E}">
      <dgm:prSet phldrT="[Text]" custT="1"/>
      <dgm:spPr/>
      <dgm:t>
        <a:bodyPr/>
        <a:lstStyle/>
        <a:p>
          <a:pPr algn="l"/>
          <a:r>
            <a:rPr lang="es-419" sz="2000" b="0" i="0" dirty="0">
              <a:latin typeface="Helvetica Neue" pitchFamily="50" charset="0"/>
            </a:rPr>
            <a:t>7.1.5 Especificación de interfaz</a:t>
          </a:r>
          <a:endParaRPr lang="es-419" sz="3200" dirty="0"/>
        </a:p>
      </dgm:t>
    </dgm:pt>
    <dgm:pt modelId="{069F9486-0B4C-460A-B5A5-CC4D6651FB3C}" type="parTrans" cxnId="{56F645C0-D698-4D7A-A0C3-D0B0B1C88A7A}">
      <dgm:prSet/>
      <dgm:spPr/>
      <dgm:t>
        <a:bodyPr/>
        <a:lstStyle/>
        <a:p>
          <a:endParaRPr lang="es-419"/>
        </a:p>
      </dgm:t>
    </dgm:pt>
    <dgm:pt modelId="{B778BC92-C36A-4761-B747-804F5327BACE}" type="sibTrans" cxnId="{56F645C0-D698-4D7A-A0C3-D0B0B1C88A7A}">
      <dgm:prSet/>
      <dgm:spPr/>
      <dgm:t>
        <a:bodyPr/>
        <a:lstStyle/>
        <a:p>
          <a:endParaRPr lang="es-419"/>
        </a:p>
      </dgm:t>
    </dgm:pt>
    <dgm:pt modelId="{FA6A12B4-5920-47A1-9841-CBFE6D0FE52F}">
      <dgm:prSet phldrT="[Text]"/>
      <dgm:spPr/>
      <dgm:t>
        <a:bodyPr/>
        <a:lstStyle/>
        <a:p>
          <a:r>
            <a:rPr lang="es-419" b="0" i="0" dirty="0">
              <a:latin typeface="Helvetica-Normal" pitchFamily="2" charset="0"/>
            </a:rPr>
            <a:t>Es necesario especificar las interfaces de modo que los objetos y subsistemas puedan diseñarse en paralelo. Una vez especificada la interfaz, los desarrolladores de otros objetos pueden suponer que se implementará la interfaz.</a:t>
          </a:r>
          <a:endParaRPr lang="es-419" dirty="0">
            <a:latin typeface="Helvetica-Normal" pitchFamily="2" charset="0"/>
          </a:endParaRPr>
        </a:p>
      </dgm:t>
    </dgm:pt>
    <dgm:pt modelId="{286ED145-70D4-48D1-82B9-FDF9D64D6360}" type="parTrans" cxnId="{F5A27D5F-32EE-46D1-B360-4301A0F5918E}">
      <dgm:prSet/>
      <dgm:spPr/>
      <dgm:t>
        <a:bodyPr/>
        <a:lstStyle/>
        <a:p>
          <a:endParaRPr lang="es-419"/>
        </a:p>
      </dgm:t>
    </dgm:pt>
    <dgm:pt modelId="{D3A3E7EB-674F-4970-B616-6B433E70D76F}" type="sibTrans" cxnId="{F5A27D5F-32EE-46D1-B360-4301A0F5918E}">
      <dgm:prSet/>
      <dgm:spPr/>
      <dgm:t>
        <a:bodyPr/>
        <a:lstStyle/>
        <a:p>
          <a:endParaRPr lang="es-419"/>
        </a:p>
      </dgm:t>
    </dgm:pt>
    <dgm:pt modelId="{D805CFD7-2BF1-4478-B931-9AA672355061}">
      <dgm:prSet/>
      <dgm:spPr/>
      <dgm:t>
        <a:bodyPr/>
        <a:lstStyle/>
        <a:p>
          <a:r>
            <a:rPr lang="es-419" b="0" i="0" dirty="0">
              <a:latin typeface="Helvetica-Normal" pitchFamily="2" charset="0"/>
            </a:rPr>
            <a:t>El diseño de interfaz se preocupa por la especificación del detalle de la interfaz hacia un objeto o un grupo de objetos. Esto significa definir las firmas y la semántica de los servicios que ofrecerá el objeto o un grupo de objetos. Las interfaces pueden especificarse en el UML con la misma notación de un diagrama de clase. Sin embargo, no hay sección de atributos y debe incluirse el estereotipo UML «interface» en la parte del nombre. La semántica de la interfaz se define mediante el lenguaje de restricción de objeto (OCL). </a:t>
          </a:r>
          <a:br>
            <a:rPr lang="es-419" dirty="0"/>
          </a:br>
          <a:endParaRPr lang="es-419" b="0" i="0" dirty="0">
            <a:latin typeface="Helvetica-Normal" pitchFamily="2" charset="0"/>
          </a:endParaRPr>
        </a:p>
      </dgm:t>
    </dgm:pt>
    <dgm:pt modelId="{97FFF072-32D4-4101-84C0-720912FB07B6}" type="parTrans" cxnId="{303ADE2A-1A49-49F1-8718-5B59063C1998}">
      <dgm:prSet/>
      <dgm:spPr/>
      <dgm:t>
        <a:bodyPr/>
        <a:lstStyle/>
        <a:p>
          <a:endParaRPr lang="es-419"/>
        </a:p>
      </dgm:t>
    </dgm:pt>
    <dgm:pt modelId="{EA063D5F-A7C5-4663-ABF4-51455933729E}" type="sibTrans" cxnId="{303ADE2A-1A49-49F1-8718-5B59063C1998}">
      <dgm:prSet/>
      <dgm:spPr/>
      <dgm:t>
        <a:bodyPr/>
        <a:lstStyle/>
        <a:p>
          <a:endParaRPr lang="es-419"/>
        </a:p>
      </dgm:t>
    </dgm:pt>
    <dgm:pt modelId="{E60D90C6-8E0A-4ECC-8DA2-5805C9ACD613}">
      <dgm:prSet phldrT="[Text]"/>
      <dgm:spPr/>
      <dgm:t>
        <a:bodyPr/>
        <a:lstStyle/>
        <a:p>
          <a:endParaRPr lang="es-419" dirty="0">
            <a:latin typeface="Helvetica-Normal" pitchFamily="2" charset="0"/>
          </a:endParaRPr>
        </a:p>
      </dgm:t>
    </dgm:pt>
    <dgm:pt modelId="{5949F647-EB3E-4F78-B771-B06DD6680206}" type="parTrans" cxnId="{DBEC0F3C-F90E-4093-A31C-2119E2102A8E}">
      <dgm:prSet/>
      <dgm:spPr/>
    </dgm:pt>
    <dgm:pt modelId="{A54C5543-DCC0-4028-A0F2-2E13849E41E9}" type="sibTrans" cxnId="{DBEC0F3C-F90E-4093-A31C-2119E2102A8E}">
      <dgm:prSet/>
      <dgm:spPr/>
    </dgm:pt>
    <dgm:pt modelId="{F5C367D1-87D4-4921-84FF-B4F2F87AC690}" type="pres">
      <dgm:prSet presAssocID="{A7BF8E3D-EFA1-436E-BA3A-C0A7C4F61D2E}" presName="Name0" presStyleCnt="0">
        <dgm:presLayoutVars>
          <dgm:dir/>
          <dgm:animLvl val="lvl"/>
          <dgm:resizeHandles val="exact"/>
        </dgm:presLayoutVars>
      </dgm:prSet>
      <dgm:spPr/>
    </dgm:pt>
    <dgm:pt modelId="{E39848DA-4FAE-469B-B05C-E991775827D9}" type="pres">
      <dgm:prSet presAssocID="{493EDD7F-B984-4AB1-9D10-E9D9DCEB91F8}" presName="linNode" presStyleCnt="0"/>
      <dgm:spPr/>
    </dgm:pt>
    <dgm:pt modelId="{D2A9658E-52F4-4B24-A947-00D4E02E667D}" type="pres">
      <dgm:prSet presAssocID="{493EDD7F-B984-4AB1-9D10-E9D9DCEB91F8}" presName="parentText" presStyleLbl="node1" presStyleIdx="0" presStyleCnt="2">
        <dgm:presLayoutVars>
          <dgm:chMax val="1"/>
          <dgm:bulletEnabled val="1"/>
        </dgm:presLayoutVars>
      </dgm:prSet>
      <dgm:spPr/>
    </dgm:pt>
    <dgm:pt modelId="{57ED0794-B98A-4719-A128-32826EC0AD43}" type="pres">
      <dgm:prSet presAssocID="{493EDD7F-B984-4AB1-9D10-E9D9DCEB91F8}" presName="descendantText" presStyleLbl="alignAccFollowNode1" presStyleIdx="0" presStyleCnt="2">
        <dgm:presLayoutVars>
          <dgm:bulletEnabled val="1"/>
        </dgm:presLayoutVars>
      </dgm:prSet>
      <dgm:spPr/>
    </dgm:pt>
    <dgm:pt modelId="{FD14686E-B552-4B1D-8C5B-9BD97CE4ED48}" type="pres">
      <dgm:prSet presAssocID="{4D10AFFC-BC45-46F0-BC4C-5456972555E2}" presName="sp" presStyleCnt="0"/>
      <dgm:spPr/>
    </dgm:pt>
    <dgm:pt modelId="{0CED29DA-04C5-4B1C-AC48-972F7860A0C7}" type="pres">
      <dgm:prSet presAssocID="{96292B7B-9A80-49A1-BE62-8FCDFBC92F0E}" presName="linNode" presStyleCnt="0"/>
      <dgm:spPr/>
    </dgm:pt>
    <dgm:pt modelId="{EE4DC78A-FE8B-43FA-B7B9-040FB0A59C6A}" type="pres">
      <dgm:prSet presAssocID="{96292B7B-9A80-49A1-BE62-8FCDFBC92F0E}" presName="parentText" presStyleLbl="node1" presStyleIdx="1" presStyleCnt="2" custLinFactNeighborX="-18676" custLinFactNeighborY="-104">
        <dgm:presLayoutVars>
          <dgm:chMax val="1"/>
          <dgm:bulletEnabled val="1"/>
        </dgm:presLayoutVars>
      </dgm:prSet>
      <dgm:spPr/>
    </dgm:pt>
    <dgm:pt modelId="{98F0B515-74E7-4072-8FAE-D2BFAB20B5FB}" type="pres">
      <dgm:prSet presAssocID="{96292B7B-9A80-49A1-BE62-8FCDFBC92F0E}" presName="descendantText" presStyleLbl="alignAccFollowNode1" presStyleIdx="1" presStyleCnt="2">
        <dgm:presLayoutVars>
          <dgm:bulletEnabled val="1"/>
        </dgm:presLayoutVars>
      </dgm:prSet>
      <dgm:spPr/>
    </dgm:pt>
  </dgm:ptLst>
  <dgm:cxnLst>
    <dgm:cxn modelId="{FE9A9305-782F-4DCC-A900-287F28BF1232}" type="presOf" srcId="{E60D90C6-8E0A-4ECC-8DA2-5805C9ACD613}" destId="{98F0B515-74E7-4072-8FAE-D2BFAB20B5FB}" srcOrd="0" destOrd="1" presId="urn:microsoft.com/office/officeart/2005/8/layout/vList5"/>
    <dgm:cxn modelId="{547F8607-0888-44AE-8DE7-08E0BE9BDDC6}" type="presOf" srcId="{FA6A12B4-5920-47A1-9841-CBFE6D0FE52F}" destId="{98F0B515-74E7-4072-8FAE-D2BFAB20B5FB}" srcOrd="0" destOrd="0" presId="urn:microsoft.com/office/officeart/2005/8/layout/vList5"/>
    <dgm:cxn modelId="{303ADE2A-1A49-49F1-8718-5B59063C1998}" srcId="{96292B7B-9A80-49A1-BE62-8FCDFBC92F0E}" destId="{D805CFD7-2BF1-4478-B931-9AA672355061}" srcOrd="2" destOrd="0" parTransId="{97FFF072-32D4-4101-84C0-720912FB07B6}" sibTransId="{EA063D5F-A7C5-4663-ABF4-51455933729E}"/>
    <dgm:cxn modelId="{72685736-BA0A-49CE-9BAD-28BBDA731903}" type="presOf" srcId="{C804ECD6-C6E6-4DB7-B6EF-19C3606524E5}" destId="{57ED0794-B98A-4719-A128-32826EC0AD43}" srcOrd="0" destOrd="0" presId="urn:microsoft.com/office/officeart/2005/8/layout/vList5"/>
    <dgm:cxn modelId="{DBEC0F3C-F90E-4093-A31C-2119E2102A8E}" srcId="{96292B7B-9A80-49A1-BE62-8FCDFBC92F0E}" destId="{E60D90C6-8E0A-4ECC-8DA2-5805C9ACD613}" srcOrd="1" destOrd="0" parTransId="{5949F647-EB3E-4F78-B771-B06DD6680206}" sibTransId="{A54C5543-DCC0-4028-A0F2-2E13849E41E9}"/>
    <dgm:cxn modelId="{F5A27D5F-32EE-46D1-B360-4301A0F5918E}" srcId="{96292B7B-9A80-49A1-BE62-8FCDFBC92F0E}" destId="{FA6A12B4-5920-47A1-9841-CBFE6D0FE52F}" srcOrd="0" destOrd="0" parTransId="{286ED145-70D4-48D1-82B9-FDF9D64D6360}" sibTransId="{D3A3E7EB-674F-4970-B616-6B433E70D76F}"/>
    <dgm:cxn modelId="{04FE1143-14F0-4DB8-96E4-490D428281ED}" type="presOf" srcId="{96292B7B-9A80-49A1-BE62-8FCDFBC92F0E}" destId="{EE4DC78A-FE8B-43FA-B7B9-040FB0A59C6A}" srcOrd="0" destOrd="0" presId="urn:microsoft.com/office/officeart/2005/8/layout/vList5"/>
    <dgm:cxn modelId="{F3D13499-CE98-46EC-AEF6-29783D7318BF}" type="presOf" srcId="{A7BF8E3D-EFA1-436E-BA3A-C0A7C4F61D2E}" destId="{F5C367D1-87D4-4921-84FF-B4F2F87AC690}" srcOrd="0" destOrd="0" presId="urn:microsoft.com/office/officeart/2005/8/layout/vList5"/>
    <dgm:cxn modelId="{B1C0C999-6DEC-4B98-9748-6C1F16534C16}" srcId="{493EDD7F-B984-4AB1-9D10-E9D9DCEB91F8}" destId="{C804ECD6-C6E6-4DB7-B6EF-19C3606524E5}" srcOrd="0" destOrd="0" parTransId="{16C6A22D-C5E7-41E5-8F3F-5F41D201D5C1}" sibTransId="{B673B443-DA61-45D7-BCEE-A9997593F17D}"/>
    <dgm:cxn modelId="{2BA8A99F-03B3-47F8-892C-384C3B32CEE8}" srcId="{A7BF8E3D-EFA1-436E-BA3A-C0A7C4F61D2E}" destId="{493EDD7F-B984-4AB1-9D10-E9D9DCEB91F8}" srcOrd="0" destOrd="0" parTransId="{1B428D81-82CD-4652-8A51-B5907F8D2C04}" sibTransId="{4D10AFFC-BC45-46F0-BC4C-5456972555E2}"/>
    <dgm:cxn modelId="{715883A2-D4D6-47B5-8169-93D27635BB2E}" type="presOf" srcId="{493EDD7F-B984-4AB1-9D10-E9D9DCEB91F8}" destId="{D2A9658E-52F4-4B24-A947-00D4E02E667D}" srcOrd="0" destOrd="0" presId="urn:microsoft.com/office/officeart/2005/8/layout/vList5"/>
    <dgm:cxn modelId="{56F645C0-D698-4D7A-A0C3-D0B0B1C88A7A}" srcId="{A7BF8E3D-EFA1-436E-BA3A-C0A7C4F61D2E}" destId="{96292B7B-9A80-49A1-BE62-8FCDFBC92F0E}" srcOrd="1" destOrd="0" parTransId="{069F9486-0B4C-460A-B5A5-CC4D6651FB3C}" sibTransId="{B778BC92-C36A-4761-B747-804F5327BACE}"/>
    <dgm:cxn modelId="{47B6A3DA-29C2-4C95-A2EE-EA211CA68666}" type="presOf" srcId="{D805CFD7-2BF1-4478-B931-9AA672355061}" destId="{98F0B515-74E7-4072-8FAE-D2BFAB20B5FB}" srcOrd="0" destOrd="2" presId="urn:microsoft.com/office/officeart/2005/8/layout/vList5"/>
    <dgm:cxn modelId="{A3E56C40-456A-4B7F-8E41-B7C2B720646D}" type="presParOf" srcId="{F5C367D1-87D4-4921-84FF-B4F2F87AC690}" destId="{E39848DA-4FAE-469B-B05C-E991775827D9}" srcOrd="0" destOrd="0" presId="urn:microsoft.com/office/officeart/2005/8/layout/vList5"/>
    <dgm:cxn modelId="{F426B3BF-864D-418F-91C3-E74148F7DBBC}" type="presParOf" srcId="{E39848DA-4FAE-469B-B05C-E991775827D9}" destId="{D2A9658E-52F4-4B24-A947-00D4E02E667D}" srcOrd="0" destOrd="0" presId="urn:microsoft.com/office/officeart/2005/8/layout/vList5"/>
    <dgm:cxn modelId="{B5ADF19D-8D29-4468-889B-171ECD053AB8}" type="presParOf" srcId="{E39848DA-4FAE-469B-B05C-E991775827D9}" destId="{57ED0794-B98A-4719-A128-32826EC0AD43}" srcOrd="1" destOrd="0" presId="urn:microsoft.com/office/officeart/2005/8/layout/vList5"/>
    <dgm:cxn modelId="{FED735A3-E220-471C-8126-FBF792BD2B78}" type="presParOf" srcId="{F5C367D1-87D4-4921-84FF-B4F2F87AC690}" destId="{FD14686E-B552-4B1D-8C5B-9BD97CE4ED48}" srcOrd="1" destOrd="0" presId="urn:microsoft.com/office/officeart/2005/8/layout/vList5"/>
    <dgm:cxn modelId="{29D95020-FBB6-4EA0-963C-524F4CAA7028}" type="presParOf" srcId="{F5C367D1-87D4-4921-84FF-B4F2F87AC690}" destId="{0CED29DA-04C5-4B1C-AC48-972F7860A0C7}" srcOrd="2" destOrd="0" presId="urn:microsoft.com/office/officeart/2005/8/layout/vList5"/>
    <dgm:cxn modelId="{0494667E-9498-46BA-B695-AA053164E86C}" type="presParOf" srcId="{0CED29DA-04C5-4B1C-AC48-972F7860A0C7}" destId="{EE4DC78A-FE8B-43FA-B7B9-040FB0A59C6A}" srcOrd="0" destOrd="0" presId="urn:microsoft.com/office/officeart/2005/8/layout/vList5"/>
    <dgm:cxn modelId="{6C0F6DA2-A1D9-4847-A2DF-085EEEA9408A}" type="presParOf" srcId="{0CED29DA-04C5-4B1C-AC48-972F7860A0C7}" destId="{98F0B515-74E7-4072-8FAE-D2BFAB20B5F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7BF8E3D-EFA1-436E-BA3A-C0A7C4F61D2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419"/>
        </a:p>
      </dgm:t>
    </dgm:pt>
    <dgm:pt modelId="{493EDD7F-B984-4AB1-9D10-E9D9DCEB91F8}">
      <dgm:prSet phldrT="[Text]" custT="1"/>
      <dgm:spPr/>
      <dgm:t>
        <a:bodyPr/>
        <a:lstStyle/>
        <a:p>
          <a:pPr algn="l"/>
          <a:r>
            <a:rPr lang="es-419" sz="2000" b="0" i="0" dirty="0">
              <a:latin typeface="Helvetica Neue" pitchFamily="50" charset="0"/>
            </a:rPr>
            <a:t>7.3.1. Reutilización</a:t>
          </a:r>
          <a:endParaRPr lang="es-419" sz="3200" dirty="0"/>
        </a:p>
      </dgm:t>
    </dgm:pt>
    <dgm:pt modelId="{1B428D81-82CD-4652-8A51-B5907F8D2C04}" type="parTrans" cxnId="{2BA8A99F-03B3-47F8-892C-384C3B32CEE8}">
      <dgm:prSet/>
      <dgm:spPr/>
      <dgm:t>
        <a:bodyPr/>
        <a:lstStyle/>
        <a:p>
          <a:endParaRPr lang="es-419"/>
        </a:p>
      </dgm:t>
    </dgm:pt>
    <dgm:pt modelId="{4D10AFFC-BC45-46F0-BC4C-5456972555E2}" type="sibTrans" cxnId="{2BA8A99F-03B3-47F8-892C-384C3B32CEE8}">
      <dgm:prSet/>
      <dgm:spPr/>
      <dgm:t>
        <a:bodyPr/>
        <a:lstStyle/>
        <a:p>
          <a:endParaRPr lang="es-419"/>
        </a:p>
      </dgm:t>
    </dgm:pt>
    <dgm:pt modelId="{C804ECD6-C6E6-4DB7-B6EF-19C3606524E5}">
      <dgm:prSet phldrT="[Text]"/>
      <dgm:spPr/>
      <dgm:t>
        <a:bodyPr/>
        <a:lstStyle/>
        <a:p>
          <a:r>
            <a:rPr lang="es-419" b="0" i="0" dirty="0">
              <a:latin typeface="Helvetica-Normal" pitchFamily="2" charset="0"/>
            </a:rPr>
            <a:t>La mayoría del software moderno se construye por la reutilización de los componentes o sistemas existentes. Cuando se desarrolla software, debe usarse el código existente tanto como sea posible.</a:t>
          </a:r>
          <a:endParaRPr lang="es-419" dirty="0">
            <a:latin typeface="Helvetica-Normal" pitchFamily="2" charset="0"/>
          </a:endParaRPr>
        </a:p>
      </dgm:t>
    </dgm:pt>
    <dgm:pt modelId="{16C6A22D-C5E7-41E5-8F3F-5F41D201D5C1}" type="parTrans" cxnId="{B1C0C999-6DEC-4B98-9748-6C1F16534C16}">
      <dgm:prSet/>
      <dgm:spPr/>
      <dgm:t>
        <a:bodyPr/>
        <a:lstStyle/>
        <a:p>
          <a:endParaRPr lang="es-419"/>
        </a:p>
      </dgm:t>
    </dgm:pt>
    <dgm:pt modelId="{B673B443-DA61-45D7-BCEE-A9997593F17D}" type="sibTrans" cxnId="{B1C0C999-6DEC-4B98-9748-6C1F16534C16}">
      <dgm:prSet/>
      <dgm:spPr/>
      <dgm:t>
        <a:bodyPr/>
        <a:lstStyle/>
        <a:p>
          <a:endParaRPr lang="es-419"/>
        </a:p>
      </dgm:t>
    </dgm:pt>
    <dgm:pt modelId="{96292B7B-9A80-49A1-BE62-8FCDFBC92F0E}">
      <dgm:prSet phldrT="[Text]" custT="1"/>
      <dgm:spPr/>
      <dgm:t>
        <a:bodyPr/>
        <a:lstStyle/>
        <a:p>
          <a:pPr algn="l"/>
          <a:r>
            <a:rPr lang="es-419" sz="2000" b="0" i="0" dirty="0">
              <a:latin typeface="Helvetica Neue" pitchFamily="50" charset="0"/>
            </a:rPr>
            <a:t>7.3.2. Administración de la configuración</a:t>
          </a:r>
          <a:endParaRPr lang="es-419" sz="3200" dirty="0"/>
        </a:p>
      </dgm:t>
    </dgm:pt>
    <dgm:pt modelId="{069F9486-0B4C-460A-B5A5-CC4D6651FB3C}" type="parTrans" cxnId="{56F645C0-D698-4D7A-A0C3-D0B0B1C88A7A}">
      <dgm:prSet/>
      <dgm:spPr/>
      <dgm:t>
        <a:bodyPr/>
        <a:lstStyle/>
        <a:p>
          <a:endParaRPr lang="es-419"/>
        </a:p>
      </dgm:t>
    </dgm:pt>
    <dgm:pt modelId="{B778BC92-C36A-4761-B747-804F5327BACE}" type="sibTrans" cxnId="{56F645C0-D698-4D7A-A0C3-D0B0B1C88A7A}">
      <dgm:prSet/>
      <dgm:spPr/>
      <dgm:t>
        <a:bodyPr/>
        <a:lstStyle/>
        <a:p>
          <a:endParaRPr lang="es-419"/>
        </a:p>
      </dgm:t>
    </dgm:pt>
    <dgm:pt modelId="{FA6A12B4-5920-47A1-9841-CBFE6D0FE52F}">
      <dgm:prSet phldrT="[Text]"/>
      <dgm:spPr/>
      <dgm:t>
        <a:bodyPr/>
        <a:lstStyle/>
        <a:p>
          <a:r>
            <a:rPr lang="es-419" b="0" i="0" dirty="0">
              <a:latin typeface="Helvetica-Normal" pitchFamily="2" charset="0"/>
            </a:rPr>
            <a:t>Durante el proceso de desarrollo se crean muchas versiones diferentes de cada componente de software. Si usted no sigue la huella de dichas versiones en un sistema de gestión de configuración, estará proclive a incluir en su sistema las versiones equivocadas de dichos componentes.</a:t>
          </a:r>
          <a:endParaRPr lang="es-419" dirty="0">
            <a:latin typeface="Helvetica-Normal" pitchFamily="2" charset="0"/>
          </a:endParaRPr>
        </a:p>
      </dgm:t>
    </dgm:pt>
    <dgm:pt modelId="{286ED145-70D4-48D1-82B9-FDF9D64D6360}" type="parTrans" cxnId="{F5A27D5F-32EE-46D1-B360-4301A0F5918E}">
      <dgm:prSet/>
      <dgm:spPr/>
      <dgm:t>
        <a:bodyPr/>
        <a:lstStyle/>
        <a:p>
          <a:endParaRPr lang="es-419"/>
        </a:p>
      </dgm:t>
    </dgm:pt>
    <dgm:pt modelId="{D3A3E7EB-674F-4970-B616-6B433E70D76F}" type="sibTrans" cxnId="{F5A27D5F-32EE-46D1-B360-4301A0F5918E}">
      <dgm:prSet/>
      <dgm:spPr/>
      <dgm:t>
        <a:bodyPr/>
        <a:lstStyle/>
        <a:p>
          <a:endParaRPr lang="es-419"/>
        </a:p>
      </dgm:t>
    </dgm:pt>
    <dgm:pt modelId="{D583C8A2-5C88-46B3-B337-4D9EF27C5C90}">
      <dgm:prSet phldrT="[Text]" custT="1"/>
      <dgm:spPr/>
      <dgm:t>
        <a:bodyPr/>
        <a:lstStyle/>
        <a:p>
          <a:pPr algn="l"/>
          <a:r>
            <a:rPr lang="es-419" sz="2000" b="0" i="0" dirty="0">
              <a:latin typeface="Helvetica Neue" pitchFamily="50" charset="0"/>
            </a:rPr>
            <a:t>7.3.3 Desarrollo huésped-objetivo</a:t>
          </a:r>
          <a:endParaRPr lang="es-419" sz="3200" dirty="0"/>
        </a:p>
      </dgm:t>
    </dgm:pt>
    <dgm:pt modelId="{2CFD91FE-DCCB-4808-B3AD-593E7019C3C3}" type="parTrans" cxnId="{7739D73B-33A2-4841-B3CD-ED956A52AFC8}">
      <dgm:prSet/>
      <dgm:spPr/>
      <dgm:t>
        <a:bodyPr/>
        <a:lstStyle/>
        <a:p>
          <a:endParaRPr lang="es-419"/>
        </a:p>
      </dgm:t>
    </dgm:pt>
    <dgm:pt modelId="{C43BE0FA-493F-4590-ABDF-2B98AD4E53C9}" type="sibTrans" cxnId="{7739D73B-33A2-4841-B3CD-ED956A52AFC8}">
      <dgm:prSet/>
      <dgm:spPr/>
      <dgm:t>
        <a:bodyPr/>
        <a:lstStyle/>
        <a:p>
          <a:endParaRPr lang="es-419"/>
        </a:p>
      </dgm:t>
    </dgm:pt>
    <dgm:pt modelId="{296A30D4-3D9A-4F78-B889-42678F6EF81F}">
      <dgm:prSet phldrT="[Text]" custT="1"/>
      <dgm:spPr/>
      <dgm:t>
        <a:bodyPr/>
        <a:lstStyle/>
        <a:p>
          <a:r>
            <a:rPr lang="es-419" sz="1700" b="0" i="0" dirty="0">
              <a:latin typeface="Helvetica-Normal" pitchFamily="2" charset="0"/>
            </a:rPr>
            <a:t>La producción de software no se ejecuta por lo general en la misma computadora que el entorno de desarrollo de software. En vez de ello, se diseña en una computadora (el sistema huésped) y se ejecuta en una computadora separada (el sistema objetivo). Los sistemas huésped y objetivo son algunas veces del mismo tipo, aunque suelen ser completamente diferentes.</a:t>
          </a:r>
          <a:endParaRPr lang="es-419" sz="1700" dirty="0">
            <a:latin typeface="Helvetica-Normal" pitchFamily="2" charset="0"/>
          </a:endParaRPr>
        </a:p>
      </dgm:t>
    </dgm:pt>
    <dgm:pt modelId="{404CCEF2-B024-4CEC-82FB-D820EFA7E47B}" type="parTrans" cxnId="{2B9F7024-548B-49F6-81AB-12D3176EE3E7}">
      <dgm:prSet/>
      <dgm:spPr/>
      <dgm:t>
        <a:bodyPr/>
        <a:lstStyle/>
        <a:p>
          <a:endParaRPr lang="es-419"/>
        </a:p>
      </dgm:t>
    </dgm:pt>
    <dgm:pt modelId="{B86B66AB-26AB-49F5-B73A-52C802EA2E6A}" type="sibTrans" cxnId="{2B9F7024-548B-49F6-81AB-12D3176EE3E7}">
      <dgm:prSet/>
      <dgm:spPr/>
      <dgm:t>
        <a:bodyPr/>
        <a:lstStyle/>
        <a:p>
          <a:endParaRPr lang="es-419"/>
        </a:p>
      </dgm:t>
    </dgm:pt>
    <dgm:pt modelId="{F5C367D1-87D4-4921-84FF-B4F2F87AC690}" type="pres">
      <dgm:prSet presAssocID="{A7BF8E3D-EFA1-436E-BA3A-C0A7C4F61D2E}" presName="Name0" presStyleCnt="0">
        <dgm:presLayoutVars>
          <dgm:dir/>
          <dgm:animLvl val="lvl"/>
          <dgm:resizeHandles val="exact"/>
        </dgm:presLayoutVars>
      </dgm:prSet>
      <dgm:spPr/>
    </dgm:pt>
    <dgm:pt modelId="{E39848DA-4FAE-469B-B05C-E991775827D9}" type="pres">
      <dgm:prSet presAssocID="{493EDD7F-B984-4AB1-9D10-E9D9DCEB91F8}" presName="linNode" presStyleCnt="0"/>
      <dgm:spPr/>
    </dgm:pt>
    <dgm:pt modelId="{D2A9658E-52F4-4B24-A947-00D4E02E667D}" type="pres">
      <dgm:prSet presAssocID="{493EDD7F-B984-4AB1-9D10-E9D9DCEB91F8}" presName="parentText" presStyleLbl="node1" presStyleIdx="0" presStyleCnt="3">
        <dgm:presLayoutVars>
          <dgm:chMax val="1"/>
          <dgm:bulletEnabled val="1"/>
        </dgm:presLayoutVars>
      </dgm:prSet>
      <dgm:spPr/>
    </dgm:pt>
    <dgm:pt modelId="{57ED0794-B98A-4719-A128-32826EC0AD43}" type="pres">
      <dgm:prSet presAssocID="{493EDD7F-B984-4AB1-9D10-E9D9DCEB91F8}" presName="descendantText" presStyleLbl="alignAccFollowNode1" presStyleIdx="0" presStyleCnt="3">
        <dgm:presLayoutVars>
          <dgm:bulletEnabled val="1"/>
        </dgm:presLayoutVars>
      </dgm:prSet>
      <dgm:spPr/>
    </dgm:pt>
    <dgm:pt modelId="{FD14686E-B552-4B1D-8C5B-9BD97CE4ED48}" type="pres">
      <dgm:prSet presAssocID="{4D10AFFC-BC45-46F0-BC4C-5456972555E2}" presName="sp" presStyleCnt="0"/>
      <dgm:spPr/>
    </dgm:pt>
    <dgm:pt modelId="{0CED29DA-04C5-4B1C-AC48-972F7860A0C7}" type="pres">
      <dgm:prSet presAssocID="{96292B7B-9A80-49A1-BE62-8FCDFBC92F0E}" presName="linNode" presStyleCnt="0"/>
      <dgm:spPr/>
    </dgm:pt>
    <dgm:pt modelId="{EE4DC78A-FE8B-43FA-B7B9-040FB0A59C6A}" type="pres">
      <dgm:prSet presAssocID="{96292B7B-9A80-49A1-BE62-8FCDFBC92F0E}" presName="parentText" presStyleLbl="node1" presStyleIdx="1" presStyleCnt="3" custLinFactNeighborX="-18676" custLinFactNeighborY="-104">
        <dgm:presLayoutVars>
          <dgm:chMax val="1"/>
          <dgm:bulletEnabled val="1"/>
        </dgm:presLayoutVars>
      </dgm:prSet>
      <dgm:spPr/>
    </dgm:pt>
    <dgm:pt modelId="{98F0B515-74E7-4072-8FAE-D2BFAB20B5FB}" type="pres">
      <dgm:prSet presAssocID="{96292B7B-9A80-49A1-BE62-8FCDFBC92F0E}" presName="descendantText" presStyleLbl="alignAccFollowNode1" presStyleIdx="1" presStyleCnt="3">
        <dgm:presLayoutVars>
          <dgm:bulletEnabled val="1"/>
        </dgm:presLayoutVars>
      </dgm:prSet>
      <dgm:spPr/>
    </dgm:pt>
    <dgm:pt modelId="{20D98F6F-EF84-4010-8C4C-10937D02D2AA}" type="pres">
      <dgm:prSet presAssocID="{B778BC92-C36A-4761-B747-804F5327BACE}" presName="sp" presStyleCnt="0"/>
      <dgm:spPr/>
    </dgm:pt>
    <dgm:pt modelId="{B08F9BA5-8111-408A-B4D5-3B0FD0656F84}" type="pres">
      <dgm:prSet presAssocID="{D583C8A2-5C88-46B3-B337-4D9EF27C5C90}" presName="linNode" presStyleCnt="0"/>
      <dgm:spPr/>
    </dgm:pt>
    <dgm:pt modelId="{83608B97-E173-4280-A646-A522418323A3}" type="pres">
      <dgm:prSet presAssocID="{D583C8A2-5C88-46B3-B337-4D9EF27C5C90}" presName="parentText" presStyleLbl="node1" presStyleIdx="2" presStyleCnt="3">
        <dgm:presLayoutVars>
          <dgm:chMax val="1"/>
          <dgm:bulletEnabled val="1"/>
        </dgm:presLayoutVars>
      </dgm:prSet>
      <dgm:spPr/>
    </dgm:pt>
    <dgm:pt modelId="{A4210CB1-F0A9-4DE4-90E2-1DB76EAF7E23}" type="pres">
      <dgm:prSet presAssocID="{D583C8A2-5C88-46B3-B337-4D9EF27C5C90}" presName="descendantText" presStyleLbl="alignAccFollowNode1" presStyleIdx="2" presStyleCnt="3" custScaleX="103381" custScaleY="201904">
        <dgm:presLayoutVars>
          <dgm:bulletEnabled val="1"/>
        </dgm:presLayoutVars>
      </dgm:prSet>
      <dgm:spPr/>
    </dgm:pt>
  </dgm:ptLst>
  <dgm:cxnLst>
    <dgm:cxn modelId="{D76A9804-1D25-4D88-A1D3-0A4C12ED76F1}" type="presOf" srcId="{296A30D4-3D9A-4F78-B889-42678F6EF81F}" destId="{A4210CB1-F0A9-4DE4-90E2-1DB76EAF7E23}" srcOrd="0" destOrd="0" presId="urn:microsoft.com/office/officeart/2005/8/layout/vList5"/>
    <dgm:cxn modelId="{547F8607-0888-44AE-8DE7-08E0BE9BDDC6}" type="presOf" srcId="{FA6A12B4-5920-47A1-9841-CBFE6D0FE52F}" destId="{98F0B515-74E7-4072-8FAE-D2BFAB20B5FB}" srcOrd="0" destOrd="0" presId="urn:microsoft.com/office/officeart/2005/8/layout/vList5"/>
    <dgm:cxn modelId="{9F0B0C09-C302-41BD-8290-AC51042110C6}" type="presOf" srcId="{D583C8A2-5C88-46B3-B337-4D9EF27C5C90}" destId="{83608B97-E173-4280-A646-A522418323A3}" srcOrd="0" destOrd="0" presId="urn:microsoft.com/office/officeart/2005/8/layout/vList5"/>
    <dgm:cxn modelId="{2B9F7024-548B-49F6-81AB-12D3176EE3E7}" srcId="{D583C8A2-5C88-46B3-B337-4D9EF27C5C90}" destId="{296A30D4-3D9A-4F78-B889-42678F6EF81F}" srcOrd="0" destOrd="0" parTransId="{404CCEF2-B024-4CEC-82FB-D820EFA7E47B}" sibTransId="{B86B66AB-26AB-49F5-B73A-52C802EA2E6A}"/>
    <dgm:cxn modelId="{72685736-BA0A-49CE-9BAD-28BBDA731903}" type="presOf" srcId="{C804ECD6-C6E6-4DB7-B6EF-19C3606524E5}" destId="{57ED0794-B98A-4719-A128-32826EC0AD43}" srcOrd="0" destOrd="0" presId="urn:microsoft.com/office/officeart/2005/8/layout/vList5"/>
    <dgm:cxn modelId="{7739D73B-33A2-4841-B3CD-ED956A52AFC8}" srcId="{A7BF8E3D-EFA1-436E-BA3A-C0A7C4F61D2E}" destId="{D583C8A2-5C88-46B3-B337-4D9EF27C5C90}" srcOrd="2" destOrd="0" parTransId="{2CFD91FE-DCCB-4808-B3AD-593E7019C3C3}" sibTransId="{C43BE0FA-493F-4590-ABDF-2B98AD4E53C9}"/>
    <dgm:cxn modelId="{F5A27D5F-32EE-46D1-B360-4301A0F5918E}" srcId="{96292B7B-9A80-49A1-BE62-8FCDFBC92F0E}" destId="{FA6A12B4-5920-47A1-9841-CBFE6D0FE52F}" srcOrd="0" destOrd="0" parTransId="{286ED145-70D4-48D1-82B9-FDF9D64D6360}" sibTransId="{D3A3E7EB-674F-4970-B616-6B433E70D76F}"/>
    <dgm:cxn modelId="{04FE1143-14F0-4DB8-96E4-490D428281ED}" type="presOf" srcId="{96292B7B-9A80-49A1-BE62-8FCDFBC92F0E}" destId="{EE4DC78A-FE8B-43FA-B7B9-040FB0A59C6A}" srcOrd="0" destOrd="0" presId="urn:microsoft.com/office/officeart/2005/8/layout/vList5"/>
    <dgm:cxn modelId="{F3D13499-CE98-46EC-AEF6-29783D7318BF}" type="presOf" srcId="{A7BF8E3D-EFA1-436E-BA3A-C0A7C4F61D2E}" destId="{F5C367D1-87D4-4921-84FF-B4F2F87AC690}" srcOrd="0" destOrd="0" presId="urn:microsoft.com/office/officeart/2005/8/layout/vList5"/>
    <dgm:cxn modelId="{B1C0C999-6DEC-4B98-9748-6C1F16534C16}" srcId="{493EDD7F-B984-4AB1-9D10-E9D9DCEB91F8}" destId="{C804ECD6-C6E6-4DB7-B6EF-19C3606524E5}" srcOrd="0" destOrd="0" parTransId="{16C6A22D-C5E7-41E5-8F3F-5F41D201D5C1}" sibTransId="{B673B443-DA61-45D7-BCEE-A9997593F17D}"/>
    <dgm:cxn modelId="{2BA8A99F-03B3-47F8-892C-384C3B32CEE8}" srcId="{A7BF8E3D-EFA1-436E-BA3A-C0A7C4F61D2E}" destId="{493EDD7F-B984-4AB1-9D10-E9D9DCEB91F8}" srcOrd="0" destOrd="0" parTransId="{1B428D81-82CD-4652-8A51-B5907F8D2C04}" sibTransId="{4D10AFFC-BC45-46F0-BC4C-5456972555E2}"/>
    <dgm:cxn modelId="{715883A2-D4D6-47B5-8169-93D27635BB2E}" type="presOf" srcId="{493EDD7F-B984-4AB1-9D10-E9D9DCEB91F8}" destId="{D2A9658E-52F4-4B24-A947-00D4E02E667D}" srcOrd="0" destOrd="0" presId="urn:microsoft.com/office/officeart/2005/8/layout/vList5"/>
    <dgm:cxn modelId="{56F645C0-D698-4D7A-A0C3-D0B0B1C88A7A}" srcId="{A7BF8E3D-EFA1-436E-BA3A-C0A7C4F61D2E}" destId="{96292B7B-9A80-49A1-BE62-8FCDFBC92F0E}" srcOrd="1" destOrd="0" parTransId="{069F9486-0B4C-460A-B5A5-CC4D6651FB3C}" sibTransId="{B778BC92-C36A-4761-B747-804F5327BACE}"/>
    <dgm:cxn modelId="{A3E56C40-456A-4B7F-8E41-B7C2B720646D}" type="presParOf" srcId="{F5C367D1-87D4-4921-84FF-B4F2F87AC690}" destId="{E39848DA-4FAE-469B-B05C-E991775827D9}" srcOrd="0" destOrd="0" presId="urn:microsoft.com/office/officeart/2005/8/layout/vList5"/>
    <dgm:cxn modelId="{F426B3BF-864D-418F-91C3-E74148F7DBBC}" type="presParOf" srcId="{E39848DA-4FAE-469B-B05C-E991775827D9}" destId="{D2A9658E-52F4-4B24-A947-00D4E02E667D}" srcOrd="0" destOrd="0" presId="urn:microsoft.com/office/officeart/2005/8/layout/vList5"/>
    <dgm:cxn modelId="{B5ADF19D-8D29-4468-889B-171ECD053AB8}" type="presParOf" srcId="{E39848DA-4FAE-469B-B05C-E991775827D9}" destId="{57ED0794-B98A-4719-A128-32826EC0AD43}" srcOrd="1" destOrd="0" presId="urn:microsoft.com/office/officeart/2005/8/layout/vList5"/>
    <dgm:cxn modelId="{FED735A3-E220-471C-8126-FBF792BD2B78}" type="presParOf" srcId="{F5C367D1-87D4-4921-84FF-B4F2F87AC690}" destId="{FD14686E-B552-4B1D-8C5B-9BD97CE4ED48}" srcOrd="1" destOrd="0" presId="urn:microsoft.com/office/officeart/2005/8/layout/vList5"/>
    <dgm:cxn modelId="{29D95020-FBB6-4EA0-963C-524F4CAA7028}" type="presParOf" srcId="{F5C367D1-87D4-4921-84FF-B4F2F87AC690}" destId="{0CED29DA-04C5-4B1C-AC48-972F7860A0C7}" srcOrd="2" destOrd="0" presId="urn:microsoft.com/office/officeart/2005/8/layout/vList5"/>
    <dgm:cxn modelId="{0494667E-9498-46BA-B695-AA053164E86C}" type="presParOf" srcId="{0CED29DA-04C5-4B1C-AC48-972F7860A0C7}" destId="{EE4DC78A-FE8B-43FA-B7B9-040FB0A59C6A}" srcOrd="0" destOrd="0" presId="urn:microsoft.com/office/officeart/2005/8/layout/vList5"/>
    <dgm:cxn modelId="{6C0F6DA2-A1D9-4847-A2DF-085EEEA9408A}" type="presParOf" srcId="{0CED29DA-04C5-4B1C-AC48-972F7860A0C7}" destId="{98F0B515-74E7-4072-8FAE-D2BFAB20B5FB}" srcOrd="1" destOrd="0" presId="urn:microsoft.com/office/officeart/2005/8/layout/vList5"/>
    <dgm:cxn modelId="{8E9E1EFE-72A8-4117-A2F8-B5A87F7C4D3E}" type="presParOf" srcId="{F5C367D1-87D4-4921-84FF-B4F2F87AC690}" destId="{20D98F6F-EF84-4010-8C4C-10937D02D2AA}" srcOrd="3" destOrd="0" presId="urn:microsoft.com/office/officeart/2005/8/layout/vList5"/>
    <dgm:cxn modelId="{396348B6-C4AD-44E2-AF26-D5EE2603B76F}" type="presParOf" srcId="{F5C367D1-87D4-4921-84FF-B4F2F87AC690}" destId="{B08F9BA5-8111-408A-B4D5-3B0FD0656F84}" srcOrd="4" destOrd="0" presId="urn:microsoft.com/office/officeart/2005/8/layout/vList5"/>
    <dgm:cxn modelId="{ACCD1B1B-C5BE-41ED-B239-171C921117D9}" type="presParOf" srcId="{B08F9BA5-8111-408A-B4D5-3B0FD0656F84}" destId="{83608B97-E173-4280-A646-A522418323A3}" srcOrd="0" destOrd="0" presId="urn:microsoft.com/office/officeart/2005/8/layout/vList5"/>
    <dgm:cxn modelId="{C9F35078-C12D-43D7-B145-8E2A0CAEAA7A}" type="presParOf" srcId="{B08F9BA5-8111-408A-B4D5-3B0FD0656F84}" destId="{A4210CB1-F0A9-4DE4-90E2-1DB76EAF7E2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BF8E3D-EFA1-436E-BA3A-C0A7C4F61D2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419"/>
        </a:p>
      </dgm:t>
    </dgm:pt>
    <dgm:pt modelId="{493EDD7F-B984-4AB1-9D10-E9D9DCEB91F8}">
      <dgm:prSet phldrT="[Text]" custT="1"/>
      <dgm:spPr/>
      <dgm:t>
        <a:bodyPr/>
        <a:lstStyle/>
        <a:p>
          <a:pPr algn="l"/>
          <a:r>
            <a:rPr lang="es-419" sz="2000" b="0" i="0" dirty="0">
              <a:latin typeface="Helvetica Neue" pitchFamily="50" charset="0"/>
            </a:rPr>
            <a:t>7.4.1. Licencia de código abierto</a:t>
          </a:r>
          <a:endParaRPr lang="es-419" sz="3200" dirty="0"/>
        </a:p>
      </dgm:t>
    </dgm:pt>
    <dgm:pt modelId="{1B428D81-82CD-4652-8A51-B5907F8D2C04}" type="parTrans" cxnId="{2BA8A99F-03B3-47F8-892C-384C3B32CEE8}">
      <dgm:prSet/>
      <dgm:spPr/>
      <dgm:t>
        <a:bodyPr/>
        <a:lstStyle/>
        <a:p>
          <a:endParaRPr lang="es-419"/>
        </a:p>
      </dgm:t>
    </dgm:pt>
    <dgm:pt modelId="{4D10AFFC-BC45-46F0-BC4C-5456972555E2}" type="sibTrans" cxnId="{2BA8A99F-03B3-47F8-892C-384C3B32CEE8}">
      <dgm:prSet/>
      <dgm:spPr/>
      <dgm:t>
        <a:bodyPr/>
        <a:lstStyle/>
        <a:p>
          <a:endParaRPr lang="es-419"/>
        </a:p>
      </dgm:t>
    </dgm:pt>
    <dgm:pt modelId="{C804ECD6-C6E6-4DB7-B6EF-19C3606524E5}">
      <dgm:prSet phldrT="[Text]"/>
      <dgm:spPr/>
      <dgm:t>
        <a:bodyPr/>
        <a:lstStyle/>
        <a:p>
          <a:r>
            <a:rPr lang="es-419" b="0" i="0" dirty="0">
              <a:latin typeface="Helvetica-Normal" pitchFamily="2" charset="0"/>
            </a:rPr>
            <a:t>Aunque un principio fundamental del desarrollo en código abierto es que el código fuente debe estar disponible por entero, esto no significa que cualquiera puede hacer lo que desee con el código. Por ley, el desarrollador del código (una compañía o un individuo) todavía es propietario del código. Puede colocar restricciones sobre cómo se le utiliza al incluir condiciones legales en una licencia de software de código abierto (St. Laurent, 2004).</a:t>
          </a:r>
          <a:endParaRPr lang="es-419" dirty="0">
            <a:latin typeface="Helvetica-Normal" pitchFamily="2" charset="0"/>
          </a:endParaRPr>
        </a:p>
      </dgm:t>
    </dgm:pt>
    <dgm:pt modelId="{16C6A22D-C5E7-41E5-8F3F-5F41D201D5C1}" type="parTrans" cxnId="{B1C0C999-6DEC-4B98-9748-6C1F16534C16}">
      <dgm:prSet/>
      <dgm:spPr/>
      <dgm:t>
        <a:bodyPr/>
        <a:lstStyle/>
        <a:p>
          <a:endParaRPr lang="es-419"/>
        </a:p>
      </dgm:t>
    </dgm:pt>
    <dgm:pt modelId="{B673B443-DA61-45D7-BCEE-A9997593F17D}" type="sibTrans" cxnId="{B1C0C999-6DEC-4B98-9748-6C1F16534C16}">
      <dgm:prSet/>
      <dgm:spPr/>
      <dgm:t>
        <a:bodyPr/>
        <a:lstStyle/>
        <a:p>
          <a:endParaRPr lang="es-419"/>
        </a:p>
      </dgm:t>
    </dgm:pt>
    <dgm:pt modelId="{F5C367D1-87D4-4921-84FF-B4F2F87AC690}" type="pres">
      <dgm:prSet presAssocID="{A7BF8E3D-EFA1-436E-BA3A-C0A7C4F61D2E}" presName="Name0" presStyleCnt="0">
        <dgm:presLayoutVars>
          <dgm:dir/>
          <dgm:animLvl val="lvl"/>
          <dgm:resizeHandles val="exact"/>
        </dgm:presLayoutVars>
      </dgm:prSet>
      <dgm:spPr/>
    </dgm:pt>
    <dgm:pt modelId="{E39848DA-4FAE-469B-B05C-E991775827D9}" type="pres">
      <dgm:prSet presAssocID="{493EDD7F-B984-4AB1-9D10-E9D9DCEB91F8}" presName="linNode" presStyleCnt="0"/>
      <dgm:spPr/>
    </dgm:pt>
    <dgm:pt modelId="{D2A9658E-52F4-4B24-A947-00D4E02E667D}" type="pres">
      <dgm:prSet presAssocID="{493EDD7F-B984-4AB1-9D10-E9D9DCEB91F8}" presName="parentText" presStyleLbl="node1" presStyleIdx="0" presStyleCnt="1">
        <dgm:presLayoutVars>
          <dgm:chMax val="1"/>
          <dgm:bulletEnabled val="1"/>
        </dgm:presLayoutVars>
      </dgm:prSet>
      <dgm:spPr/>
    </dgm:pt>
    <dgm:pt modelId="{57ED0794-B98A-4719-A128-32826EC0AD43}" type="pres">
      <dgm:prSet presAssocID="{493EDD7F-B984-4AB1-9D10-E9D9DCEB91F8}" presName="descendantText" presStyleLbl="alignAccFollowNode1" presStyleIdx="0" presStyleCnt="1">
        <dgm:presLayoutVars>
          <dgm:bulletEnabled val="1"/>
        </dgm:presLayoutVars>
      </dgm:prSet>
      <dgm:spPr/>
    </dgm:pt>
  </dgm:ptLst>
  <dgm:cxnLst>
    <dgm:cxn modelId="{72685736-BA0A-49CE-9BAD-28BBDA731903}" type="presOf" srcId="{C804ECD6-C6E6-4DB7-B6EF-19C3606524E5}" destId="{57ED0794-B98A-4719-A128-32826EC0AD43}" srcOrd="0" destOrd="0" presId="urn:microsoft.com/office/officeart/2005/8/layout/vList5"/>
    <dgm:cxn modelId="{F3D13499-CE98-46EC-AEF6-29783D7318BF}" type="presOf" srcId="{A7BF8E3D-EFA1-436E-BA3A-C0A7C4F61D2E}" destId="{F5C367D1-87D4-4921-84FF-B4F2F87AC690}" srcOrd="0" destOrd="0" presId="urn:microsoft.com/office/officeart/2005/8/layout/vList5"/>
    <dgm:cxn modelId="{B1C0C999-6DEC-4B98-9748-6C1F16534C16}" srcId="{493EDD7F-B984-4AB1-9D10-E9D9DCEB91F8}" destId="{C804ECD6-C6E6-4DB7-B6EF-19C3606524E5}" srcOrd="0" destOrd="0" parTransId="{16C6A22D-C5E7-41E5-8F3F-5F41D201D5C1}" sibTransId="{B673B443-DA61-45D7-BCEE-A9997593F17D}"/>
    <dgm:cxn modelId="{2BA8A99F-03B3-47F8-892C-384C3B32CEE8}" srcId="{A7BF8E3D-EFA1-436E-BA3A-C0A7C4F61D2E}" destId="{493EDD7F-B984-4AB1-9D10-E9D9DCEB91F8}" srcOrd="0" destOrd="0" parTransId="{1B428D81-82CD-4652-8A51-B5907F8D2C04}" sibTransId="{4D10AFFC-BC45-46F0-BC4C-5456972555E2}"/>
    <dgm:cxn modelId="{715883A2-D4D6-47B5-8169-93D27635BB2E}" type="presOf" srcId="{493EDD7F-B984-4AB1-9D10-E9D9DCEB91F8}" destId="{D2A9658E-52F4-4B24-A947-00D4E02E667D}" srcOrd="0" destOrd="0" presId="urn:microsoft.com/office/officeart/2005/8/layout/vList5"/>
    <dgm:cxn modelId="{A3E56C40-456A-4B7F-8E41-B7C2B720646D}" type="presParOf" srcId="{F5C367D1-87D4-4921-84FF-B4F2F87AC690}" destId="{E39848DA-4FAE-469B-B05C-E991775827D9}" srcOrd="0" destOrd="0" presId="urn:microsoft.com/office/officeart/2005/8/layout/vList5"/>
    <dgm:cxn modelId="{F426B3BF-864D-418F-91C3-E74148F7DBBC}" type="presParOf" srcId="{E39848DA-4FAE-469B-B05C-E991775827D9}" destId="{D2A9658E-52F4-4B24-A947-00D4E02E667D}" srcOrd="0" destOrd="0" presId="urn:microsoft.com/office/officeart/2005/8/layout/vList5"/>
    <dgm:cxn modelId="{B5ADF19D-8D29-4468-889B-171ECD053AB8}" type="presParOf" srcId="{E39848DA-4FAE-469B-B05C-E991775827D9}" destId="{57ED0794-B98A-4719-A128-32826EC0AD4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ED0794-B98A-4719-A128-32826EC0AD43}">
      <dsp:nvSpPr>
        <dsp:cNvPr id="0" name=""/>
        <dsp:cNvSpPr/>
      </dsp:nvSpPr>
      <dsp:spPr>
        <a:xfrm rot="5400000">
          <a:off x="7417914" y="-2933066"/>
          <a:ext cx="1427352" cy="765326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s-419" sz="1200" b="0" i="0" kern="1200" dirty="0">
              <a:latin typeface="Helvetica-Normal" pitchFamily="2" charset="0"/>
            </a:rPr>
            <a:t>Un modelo de contexto del sistema es un modelo estructural, que muestra los otros</a:t>
          </a:r>
          <a:br>
            <a:rPr lang="es-419" sz="1200" b="0" i="0" kern="1200" dirty="0">
              <a:latin typeface="Helvetica-Normal" pitchFamily="2" charset="0"/>
            </a:rPr>
          </a:br>
          <a:r>
            <a:rPr lang="es-419" sz="1200" b="0" i="0" kern="1200" dirty="0">
              <a:latin typeface="Helvetica-Normal" pitchFamily="2" charset="0"/>
            </a:rPr>
            <a:t>sistemas en el entorno del sistema a desarrollar.</a:t>
          </a:r>
          <a:br>
            <a:rPr lang="es-419" sz="1200" kern="1200" dirty="0">
              <a:latin typeface="Helvetica-Normal" pitchFamily="2" charset="0"/>
            </a:rPr>
          </a:br>
          <a:endParaRPr lang="es-419" sz="1200" kern="1200" dirty="0">
            <a:latin typeface="Helvetica-Normal" pitchFamily="2" charset="0"/>
          </a:endParaRPr>
        </a:p>
        <a:p>
          <a:pPr marL="114300" lvl="1" indent="-114300" algn="l" defTabSz="533400">
            <a:lnSpc>
              <a:spcPct val="90000"/>
            </a:lnSpc>
            <a:spcBef>
              <a:spcPct val="0"/>
            </a:spcBef>
            <a:spcAft>
              <a:spcPct val="15000"/>
            </a:spcAft>
            <a:buChar char="•"/>
          </a:pPr>
          <a:endParaRPr lang="es-419" sz="1200" kern="1200" dirty="0">
            <a:latin typeface="Helvetica-Normal" pitchFamily="2" charset="0"/>
          </a:endParaRPr>
        </a:p>
        <a:p>
          <a:pPr marL="114300" lvl="1" indent="-114300" algn="l" defTabSz="533400">
            <a:lnSpc>
              <a:spcPct val="90000"/>
            </a:lnSpc>
            <a:spcBef>
              <a:spcPct val="0"/>
            </a:spcBef>
            <a:spcAft>
              <a:spcPct val="15000"/>
            </a:spcAft>
            <a:buChar char="•"/>
          </a:pPr>
          <a:r>
            <a:rPr lang="es-419" sz="1200" kern="1200" dirty="0">
              <a:latin typeface="Helvetica-Normal" pitchFamily="2" charset="0"/>
            </a:rPr>
            <a:t>Un modelo de interacción es un modelo dinámico que indica la forma en que el sistema interactúa con su entorno conforme se utiliza.</a:t>
          </a:r>
        </a:p>
      </dsp:txBody>
      <dsp:txXfrm rot="-5400000">
        <a:off x="4304960" y="249566"/>
        <a:ext cx="7583583" cy="1287996"/>
      </dsp:txXfrm>
    </dsp:sp>
    <dsp:sp modelId="{D2A9658E-52F4-4B24-A947-00D4E02E667D}">
      <dsp:nvSpPr>
        <dsp:cNvPr id="0" name=""/>
        <dsp:cNvSpPr/>
      </dsp:nvSpPr>
      <dsp:spPr>
        <a:xfrm>
          <a:off x="0" y="1468"/>
          <a:ext cx="4304959" cy="17841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l" defTabSz="889000">
            <a:lnSpc>
              <a:spcPct val="90000"/>
            </a:lnSpc>
            <a:spcBef>
              <a:spcPct val="0"/>
            </a:spcBef>
            <a:spcAft>
              <a:spcPct val="35000"/>
            </a:spcAft>
            <a:buNone/>
          </a:pPr>
          <a:r>
            <a:rPr lang="es-419" sz="2000" b="0" i="0" kern="1200" dirty="0">
              <a:latin typeface="Helvetica Neue" pitchFamily="50" charset="0"/>
            </a:rPr>
            <a:t>7.1.1 Contexto e interacciones del sistema</a:t>
          </a:r>
          <a:endParaRPr lang="es-419" sz="3200" kern="1200" dirty="0"/>
        </a:p>
      </dsp:txBody>
      <dsp:txXfrm>
        <a:off x="87097" y="88565"/>
        <a:ext cx="4130765" cy="1609996"/>
      </dsp:txXfrm>
    </dsp:sp>
    <dsp:sp modelId="{98F0B515-74E7-4072-8FAE-D2BFAB20B5FB}">
      <dsp:nvSpPr>
        <dsp:cNvPr id="0" name=""/>
        <dsp:cNvSpPr/>
      </dsp:nvSpPr>
      <dsp:spPr>
        <a:xfrm rot="5400000">
          <a:off x="7417914" y="-1059666"/>
          <a:ext cx="1427352" cy="765326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s-419" sz="1200" b="0" i="0" kern="1200" dirty="0">
              <a:latin typeface="Helvetica-Normal" pitchFamily="2" charset="0"/>
            </a:rPr>
            <a:t>Identifique los principales componentes que constituyen el sistema y sus interacciones, y posteriormente organice los componentes utilizando un patrón arquitectónico como un modelo en capas o cliente-servidor, aunque esto no sea esencial en esta etapa.</a:t>
          </a:r>
          <a:endParaRPr lang="es-419" sz="1200" kern="1200" dirty="0">
            <a:latin typeface="Helvetica-Normal" pitchFamily="2" charset="0"/>
          </a:endParaRPr>
        </a:p>
      </dsp:txBody>
      <dsp:txXfrm rot="-5400000">
        <a:off x="4304960" y="2122966"/>
        <a:ext cx="7583583" cy="1287996"/>
      </dsp:txXfrm>
    </dsp:sp>
    <dsp:sp modelId="{EE4DC78A-FE8B-43FA-B7B9-040FB0A59C6A}">
      <dsp:nvSpPr>
        <dsp:cNvPr id="0" name=""/>
        <dsp:cNvSpPr/>
      </dsp:nvSpPr>
      <dsp:spPr>
        <a:xfrm>
          <a:off x="0" y="1873013"/>
          <a:ext cx="4304959" cy="17841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l" defTabSz="889000">
            <a:lnSpc>
              <a:spcPct val="90000"/>
            </a:lnSpc>
            <a:spcBef>
              <a:spcPct val="0"/>
            </a:spcBef>
            <a:spcAft>
              <a:spcPct val="35000"/>
            </a:spcAft>
            <a:buNone/>
          </a:pPr>
          <a:r>
            <a:rPr lang="es-419" sz="2000" b="0" i="0" kern="1200" dirty="0">
              <a:latin typeface="Helvetica Neue" pitchFamily="50" charset="0"/>
            </a:rPr>
            <a:t>7.1.2 Diseño arquitectónico</a:t>
          </a:r>
          <a:endParaRPr lang="es-419" sz="3200" kern="1200" dirty="0"/>
        </a:p>
      </dsp:txBody>
      <dsp:txXfrm>
        <a:off x="87097" y="1960110"/>
        <a:ext cx="4130765" cy="1609996"/>
      </dsp:txXfrm>
    </dsp:sp>
    <dsp:sp modelId="{A4210CB1-F0A9-4DE4-90E2-1DB76EAF7E23}">
      <dsp:nvSpPr>
        <dsp:cNvPr id="0" name=""/>
        <dsp:cNvSpPr/>
      </dsp:nvSpPr>
      <dsp:spPr>
        <a:xfrm rot="5400000">
          <a:off x="6642546" y="1318192"/>
          <a:ext cx="2881881" cy="774203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s-419" sz="1200" b="0" i="0" kern="1200" dirty="0">
              <a:latin typeface="Helvetica-Normal" pitchFamily="2" charset="0"/>
            </a:rPr>
            <a:t>Use un análisis gramatical de una descripción en lenguaje natural del sistema a construir. Objetos y atributos son sustantivos; operaciones o servicios son verbos (Abbott, 1983).</a:t>
          </a:r>
          <a:br>
            <a:rPr lang="es-419" sz="1200" kern="1200" dirty="0">
              <a:latin typeface="Helvetica-Normal" pitchFamily="2" charset="0"/>
            </a:rPr>
          </a:br>
          <a:endParaRPr lang="es-419" sz="1200" kern="1200" dirty="0">
            <a:latin typeface="Helvetica-Normal" pitchFamily="2" charset="0"/>
          </a:endParaRPr>
        </a:p>
        <a:p>
          <a:pPr marL="114300" lvl="1" indent="-114300" algn="l" defTabSz="533400">
            <a:lnSpc>
              <a:spcPct val="90000"/>
            </a:lnSpc>
            <a:spcBef>
              <a:spcPct val="0"/>
            </a:spcBef>
            <a:spcAft>
              <a:spcPct val="15000"/>
            </a:spcAft>
            <a:buChar char="•"/>
          </a:pPr>
          <a:r>
            <a:rPr lang="es-419" sz="1200" b="0" i="0" kern="1200" dirty="0">
              <a:latin typeface="Helvetica-Normal" pitchFamily="2" charset="0"/>
            </a:rPr>
            <a:t>Utilice entidades tangibles (cosas) en el dominio de aplicación (como aeronave), roles (como administrador o médico), eventos (como peticiones), interacciones (como reuniones), ubicaciones (como oficinas), unidades organizacionales (como compañías), etcétera (</a:t>
          </a:r>
          <a:r>
            <a:rPr lang="es-419" sz="1200" b="0" i="0" kern="1200" dirty="0" err="1">
              <a:latin typeface="Helvetica-Normal" pitchFamily="2" charset="0"/>
            </a:rPr>
            <a:t>Coad</a:t>
          </a:r>
          <a:r>
            <a:rPr lang="es-419" sz="1200" b="0" i="0" kern="1200" dirty="0">
              <a:latin typeface="Helvetica-Normal" pitchFamily="2" charset="0"/>
            </a:rPr>
            <a:t> y </a:t>
          </a:r>
          <a:r>
            <a:rPr lang="es-419" sz="1200" b="0" i="0" kern="1200" dirty="0" err="1">
              <a:latin typeface="Helvetica-Normal" pitchFamily="2" charset="0"/>
            </a:rPr>
            <a:t>Yourdon</a:t>
          </a:r>
          <a:r>
            <a:rPr lang="es-419" sz="1200" b="0" i="0" kern="1200" dirty="0">
              <a:latin typeface="Helvetica-Normal" pitchFamily="2" charset="0"/>
            </a:rPr>
            <a:t>, 1990; </a:t>
          </a:r>
          <a:r>
            <a:rPr lang="es-419" sz="1200" b="0" i="0" kern="1200" dirty="0" err="1">
              <a:latin typeface="Helvetica-Normal" pitchFamily="2" charset="0"/>
            </a:rPr>
            <a:t>Shlaer</a:t>
          </a:r>
          <a:r>
            <a:rPr lang="es-419" sz="1200" b="0" i="0" kern="1200" dirty="0">
              <a:latin typeface="Helvetica-Normal" pitchFamily="2" charset="0"/>
            </a:rPr>
            <a:t> y </a:t>
          </a:r>
          <a:r>
            <a:rPr lang="es-419" sz="1200" b="0" i="0" kern="1200" dirty="0" err="1">
              <a:latin typeface="Helvetica-Normal" pitchFamily="2" charset="0"/>
            </a:rPr>
            <a:t>Mellor</a:t>
          </a:r>
          <a:r>
            <a:rPr lang="es-419" sz="1200" b="0" i="0" kern="1200" dirty="0">
              <a:latin typeface="Helvetica-Normal" pitchFamily="2" charset="0"/>
            </a:rPr>
            <a:t>, 1988; </a:t>
          </a:r>
          <a:r>
            <a:rPr lang="es-419" sz="1200" b="0" i="0" kern="1200" dirty="0" err="1">
              <a:latin typeface="Helvetica-Normal" pitchFamily="2" charset="0"/>
            </a:rPr>
            <a:t>Wirfs-Brock</a:t>
          </a:r>
          <a:r>
            <a:rPr lang="es-419" sz="1200" b="0" i="0" kern="1200" dirty="0">
              <a:latin typeface="Helvetica-Normal" pitchFamily="2" charset="0"/>
            </a:rPr>
            <a:t> </a:t>
          </a:r>
          <a:r>
            <a:rPr lang="es-419" sz="1200" b="0" i="1" kern="1200" dirty="0">
              <a:latin typeface="Helvetica-Normal" pitchFamily="2" charset="0"/>
            </a:rPr>
            <a:t>et al</a:t>
          </a:r>
          <a:r>
            <a:rPr lang="es-419" sz="1200" b="0" i="0" kern="1200" dirty="0">
              <a:latin typeface="Helvetica-Normal" pitchFamily="2" charset="0"/>
            </a:rPr>
            <a:t>., 1990).</a:t>
          </a:r>
          <a:endParaRPr lang="es-419" sz="1200" kern="1200" dirty="0">
            <a:latin typeface="Helvetica-Normal" pitchFamily="2" charset="0"/>
          </a:endParaRPr>
        </a:p>
        <a:p>
          <a:pPr marL="114300" lvl="1" indent="-114300" algn="l" defTabSz="533400">
            <a:lnSpc>
              <a:spcPct val="90000"/>
            </a:lnSpc>
            <a:spcBef>
              <a:spcPct val="0"/>
            </a:spcBef>
            <a:spcAft>
              <a:spcPct val="15000"/>
            </a:spcAft>
            <a:buChar char="•"/>
          </a:pPr>
          <a:endParaRPr lang="es-419" sz="1200" kern="1200" dirty="0">
            <a:latin typeface="Helvetica-Normal" pitchFamily="2" charset="0"/>
          </a:endParaRPr>
        </a:p>
        <a:p>
          <a:pPr marL="114300" lvl="1" indent="-114300" algn="l" defTabSz="533400">
            <a:lnSpc>
              <a:spcPct val="90000"/>
            </a:lnSpc>
            <a:spcBef>
              <a:spcPct val="0"/>
            </a:spcBef>
            <a:spcAft>
              <a:spcPct val="15000"/>
            </a:spcAft>
            <a:buChar char="•"/>
          </a:pPr>
          <a:r>
            <a:rPr lang="es-419" sz="1200" b="0" i="0" kern="1200" dirty="0">
              <a:latin typeface="Helvetica-Normal" pitchFamily="2" charset="0"/>
            </a:rPr>
            <a:t>Emplee un análisis basado en escenarios, donde a la vez se identifiquen y analicen varios escenarios de uso de sistema. A medida que se analiza cada escenario, el equipo responsable del análisis debe identificar los objetos, los atributos y las operaciones requeridos (Beck y Cunningham, 1989).</a:t>
          </a:r>
          <a:endParaRPr lang="es-419" sz="1200" kern="1200" dirty="0">
            <a:latin typeface="Helvetica-Normal" pitchFamily="2" charset="0"/>
          </a:endParaRPr>
        </a:p>
      </dsp:txBody>
      <dsp:txXfrm rot="-5400000">
        <a:off x="4212470" y="3888950"/>
        <a:ext cx="7601351" cy="2600517"/>
      </dsp:txXfrm>
    </dsp:sp>
    <dsp:sp modelId="{83608B97-E173-4280-A646-A522418323A3}">
      <dsp:nvSpPr>
        <dsp:cNvPr id="0" name=""/>
        <dsp:cNvSpPr/>
      </dsp:nvSpPr>
      <dsp:spPr>
        <a:xfrm>
          <a:off x="0" y="4297114"/>
          <a:ext cx="4212470" cy="17841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l" defTabSz="889000">
            <a:lnSpc>
              <a:spcPct val="90000"/>
            </a:lnSpc>
            <a:spcBef>
              <a:spcPct val="0"/>
            </a:spcBef>
            <a:spcAft>
              <a:spcPct val="35000"/>
            </a:spcAft>
            <a:buNone/>
          </a:pPr>
          <a:r>
            <a:rPr lang="es-419" sz="2000" b="0" i="0" kern="1200" dirty="0">
              <a:latin typeface="Helvetica Neue" pitchFamily="50" charset="0"/>
            </a:rPr>
            <a:t>7.1.3 Identificación de clase de objeto</a:t>
          </a:r>
          <a:endParaRPr lang="es-419" sz="3200" kern="1200" dirty="0"/>
        </a:p>
      </dsp:txBody>
      <dsp:txXfrm>
        <a:off x="87097" y="4384211"/>
        <a:ext cx="4038276" cy="16099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ED0794-B98A-4719-A128-32826EC0AD43}">
      <dsp:nvSpPr>
        <dsp:cNvPr id="0" name=""/>
        <dsp:cNvSpPr/>
      </dsp:nvSpPr>
      <dsp:spPr>
        <a:xfrm rot="5400000">
          <a:off x="6837647" y="-2209121"/>
          <a:ext cx="2587885" cy="765326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s-419" sz="1200" kern="1200" dirty="0">
              <a:latin typeface="Helvetica-Normal" pitchFamily="2" charset="0"/>
            </a:rPr>
            <a:t>Como se estudió en el capítulo 5, los modelos de diseño o sistema muestran los objetos o clases de objetos en un sistema. También indican las asociaciones y relaciones entre tales entidades. Dichos modelos son el puente entre los requerimientos y la implementación de un sistema. Deben ser abstractos, de manera que el detalle innecesario no oculte las relaciones entre ellos y los requerimientos del sistema. Sin embargo, deben incluir suficiente detalle para que los programadores tomen decisiones de implementación</a:t>
          </a:r>
        </a:p>
      </dsp:txBody>
      <dsp:txXfrm rot="-5400000">
        <a:off x="4304959" y="449897"/>
        <a:ext cx="7526931" cy="2335225"/>
      </dsp:txXfrm>
    </dsp:sp>
    <dsp:sp modelId="{D2A9658E-52F4-4B24-A947-00D4E02E667D}">
      <dsp:nvSpPr>
        <dsp:cNvPr id="0" name=""/>
        <dsp:cNvSpPr/>
      </dsp:nvSpPr>
      <dsp:spPr>
        <a:xfrm>
          <a:off x="0" y="80"/>
          <a:ext cx="4304959" cy="323485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l" defTabSz="889000">
            <a:lnSpc>
              <a:spcPct val="90000"/>
            </a:lnSpc>
            <a:spcBef>
              <a:spcPct val="0"/>
            </a:spcBef>
            <a:spcAft>
              <a:spcPct val="35000"/>
            </a:spcAft>
            <a:buNone/>
          </a:pPr>
          <a:r>
            <a:rPr lang="es-419" sz="2000" b="0" i="0" kern="1200" dirty="0">
              <a:latin typeface="Helvetica Neue" pitchFamily="50" charset="0"/>
            </a:rPr>
            <a:t>7.1.4 Modelos de diseño</a:t>
          </a:r>
          <a:endParaRPr lang="es-419" sz="3200" kern="1200" dirty="0"/>
        </a:p>
      </dsp:txBody>
      <dsp:txXfrm>
        <a:off x="157913" y="157993"/>
        <a:ext cx="3989133" cy="2919031"/>
      </dsp:txXfrm>
    </dsp:sp>
    <dsp:sp modelId="{98F0B515-74E7-4072-8FAE-D2BFAB20B5FB}">
      <dsp:nvSpPr>
        <dsp:cNvPr id="0" name=""/>
        <dsp:cNvSpPr/>
      </dsp:nvSpPr>
      <dsp:spPr>
        <a:xfrm rot="5400000">
          <a:off x="6837647" y="1187478"/>
          <a:ext cx="2587885" cy="765326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s-419" sz="1200" b="0" i="0" kern="1200" dirty="0">
              <a:latin typeface="Helvetica-Normal" pitchFamily="2" charset="0"/>
            </a:rPr>
            <a:t>Es necesario especificar las interfaces de modo que los objetos y subsistemas puedan diseñarse en paralelo. Una vez especificada la interfaz, los desarrolladores de otros objetos pueden suponer que se implementará la interfaz.</a:t>
          </a:r>
          <a:endParaRPr lang="es-419" sz="1200" kern="1200" dirty="0">
            <a:latin typeface="Helvetica-Normal" pitchFamily="2" charset="0"/>
          </a:endParaRPr>
        </a:p>
        <a:p>
          <a:pPr marL="114300" lvl="1" indent="-114300" algn="l" defTabSz="533400">
            <a:lnSpc>
              <a:spcPct val="90000"/>
            </a:lnSpc>
            <a:spcBef>
              <a:spcPct val="0"/>
            </a:spcBef>
            <a:spcAft>
              <a:spcPct val="15000"/>
            </a:spcAft>
            <a:buChar char="•"/>
          </a:pPr>
          <a:endParaRPr lang="es-419" sz="1200" kern="1200" dirty="0">
            <a:latin typeface="Helvetica-Normal" pitchFamily="2" charset="0"/>
          </a:endParaRPr>
        </a:p>
        <a:p>
          <a:pPr marL="114300" lvl="1" indent="-114300" algn="l" defTabSz="533400">
            <a:lnSpc>
              <a:spcPct val="90000"/>
            </a:lnSpc>
            <a:spcBef>
              <a:spcPct val="0"/>
            </a:spcBef>
            <a:spcAft>
              <a:spcPct val="15000"/>
            </a:spcAft>
            <a:buChar char="•"/>
          </a:pPr>
          <a:r>
            <a:rPr lang="es-419" sz="1200" b="0" i="0" kern="1200" dirty="0">
              <a:latin typeface="Helvetica-Normal" pitchFamily="2" charset="0"/>
            </a:rPr>
            <a:t>El diseño de interfaz se preocupa por la especificación del detalle de la interfaz hacia un objeto o un grupo de objetos. Esto significa definir las firmas y la semántica de los servicios que ofrecerá el objeto o un grupo de objetos. Las interfaces pueden especificarse en el UML con la misma notación de un diagrama de clase. Sin embargo, no hay sección de atributos y debe incluirse el estereotipo UML «interface» en la parte del nombre. La semántica de la interfaz se define mediante el lenguaje de restricción de objeto (OCL). </a:t>
          </a:r>
          <a:br>
            <a:rPr lang="es-419" sz="1200" kern="1200" dirty="0"/>
          </a:br>
          <a:endParaRPr lang="es-419" sz="1200" b="0" i="0" kern="1200" dirty="0">
            <a:latin typeface="Helvetica-Normal" pitchFamily="2" charset="0"/>
          </a:endParaRPr>
        </a:p>
      </dsp:txBody>
      <dsp:txXfrm rot="-5400000">
        <a:off x="4304959" y="3846496"/>
        <a:ext cx="7526931" cy="2335225"/>
      </dsp:txXfrm>
    </dsp:sp>
    <dsp:sp modelId="{EE4DC78A-FE8B-43FA-B7B9-040FB0A59C6A}">
      <dsp:nvSpPr>
        <dsp:cNvPr id="0" name=""/>
        <dsp:cNvSpPr/>
      </dsp:nvSpPr>
      <dsp:spPr>
        <a:xfrm>
          <a:off x="0" y="3393316"/>
          <a:ext cx="4304959" cy="323485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l" defTabSz="889000">
            <a:lnSpc>
              <a:spcPct val="90000"/>
            </a:lnSpc>
            <a:spcBef>
              <a:spcPct val="0"/>
            </a:spcBef>
            <a:spcAft>
              <a:spcPct val="35000"/>
            </a:spcAft>
            <a:buNone/>
          </a:pPr>
          <a:r>
            <a:rPr lang="es-419" sz="2000" b="0" i="0" kern="1200" dirty="0">
              <a:latin typeface="Helvetica Neue" pitchFamily="50" charset="0"/>
            </a:rPr>
            <a:t>7.1.5 Especificación de interfaz</a:t>
          </a:r>
          <a:endParaRPr lang="es-419" sz="3200" kern="1200" dirty="0"/>
        </a:p>
      </dsp:txBody>
      <dsp:txXfrm>
        <a:off x="157913" y="3551229"/>
        <a:ext cx="3989133" cy="29190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ED0794-B98A-4719-A128-32826EC0AD43}">
      <dsp:nvSpPr>
        <dsp:cNvPr id="0" name=""/>
        <dsp:cNvSpPr/>
      </dsp:nvSpPr>
      <dsp:spPr>
        <a:xfrm rot="5400000">
          <a:off x="7417914" y="-2933066"/>
          <a:ext cx="1427352" cy="765326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s-419" sz="1700" b="0" i="0" kern="1200" dirty="0">
              <a:latin typeface="Helvetica-Normal" pitchFamily="2" charset="0"/>
            </a:rPr>
            <a:t>La mayoría del software moderno se construye por la reutilización de los componentes o sistemas existentes. Cuando se desarrolla software, debe usarse el código existente tanto como sea posible.</a:t>
          </a:r>
          <a:endParaRPr lang="es-419" sz="1700" kern="1200" dirty="0">
            <a:latin typeface="Helvetica-Normal" pitchFamily="2" charset="0"/>
          </a:endParaRPr>
        </a:p>
      </dsp:txBody>
      <dsp:txXfrm rot="-5400000">
        <a:off x="4304960" y="249566"/>
        <a:ext cx="7583583" cy="1287996"/>
      </dsp:txXfrm>
    </dsp:sp>
    <dsp:sp modelId="{D2A9658E-52F4-4B24-A947-00D4E02E667D}">
      <dsp:nvSpPr>
        <dsp:cNvPr id="0" name=""/>
        <dsp:cNvSpPr/>
      </dsp:nvSpPr>
      <dsp:spPr>
        <a:xfrm>
          <a:off x="0" y="1468"/>
          <a:ext cx="4304959" cy="17841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l" defTabSz="889000">
            <a:lnSpc>
              <a:spcPct val="90000"/>
            </a:lnSpc>
            <a:spcBef>
              <a:spcPct val="0"/>
            </a:spcBef>
            <a:spcAft>
              <a:spcPct val="35000"/>
            </a:spcAft>
            <a:buNone/>
          </a:pPr>
          <a:r>
            <a:rPr lang="es-419" sz="2000" b="0" i="0" kern="1200" dirty="0">
              <a:latin typeface="Helvetica Neue" pitchFamily="50" charset="0"/>
            </a:rPr>
            <a:t>7.3.1. Reutilización</a:t>
          </a:r>
          <a:endParaRPr lang="es-419" sz="3200" kern="1200" dirty="0"/>
        </a:p>
      </dsp:txBody>
      <dsp:txXfrm>
        <a:off x="87097" y="88565"/>
        <a:ext cx="4130765" cy="1609996"/>
      </dsp:txXfrm>
    </dsp:sp>
    <dsp:sp modelId="{98F0B515-74E7-4072-8FAE-D2BFAB20B5FB}">
      <dsp:nvSpPr>
        <dsp:cNvPr id="0" name=""/>
        <dsp:cNvSpPr/>
      </dsp:nvSpPr>
      <dsp:spPr>
        <a:xfrm rot="5400000">
          <a:off x="7417914" y="-1059666"/>
          <a:ext cx="1427352" cy="765326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s-419" sz="1700" b="0" i="0" kern="1200" dirty="0">
              <a:latin typeface="Helvetica-Normal" pitchFamily="2" charset="0"/>
            </a:rPr>
            <a:t>Durante el proceso de desarrollo se crean muchas versiones diferentes de cada componente de software. Si usted no sigue la huella de dichas versiones en un sistema de gestión de configuración, estará proclive a incluir en su sistema las versiones equivocadas de dichos componentes.</a:t>
          </a:r>
          <a:endParaRPr lang="es-419" sz="1700" kern="1200" dirty="0">
            <a:latin typeface="Helvetica-Normal" pitchFamily="2" charset="0"/>
          </a:endParaRPr>
        </a:p>
      </dsp:txBody>
      <dsp:txXfrm rot="-5400000">
        <a:off x="4304960" y="2122966"/>
        <a:ext cx="7583583" cy="1287996"/>
      </dsp:txXfrm>
    </dsp:sp>
    <dsp:sp modelId="{EE4DC78A-FE8B-43FA-B7B9-040FB0A59C6A}">
      <dsp:nvSpPr>
        <dsp:cNvPr id="0" name=""/>
        <dsp:cNvSpPr/>
      </dsp:nvSpPr>
      <dsp:spPr>
        <a:xfrm>
          <a:off x="0" y="1873013"/>
          <a:ext cx="4304959" cy="17841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l" defTabSz="889000">
            <a:lnSpc>
              <a:spcPct val="90000"/>
            </a:lnSpc>
            <a:spcBef>
              <a:spcPct val="0"/>
            </a:spcBef>
            <a:spcAft>
              <a:spcPct val="35000"/>
            </a:spcAft>
            <a:buNone/>
          </a:pPr>
          <a:r>
            <a:rPr lang="es-419" sz="2000" b="0" i="0" kern="1200" dirty="0">
              <a:latin typeface="Helvetica Neue" pitchFamily="50" charset="0"/>
            </a:rPr>
            <a:t>7.3.2. Administración de la configuración</a:t>
          </a:r>
          <a:endParaRPr lang="es-419" sz="3200" kern="1200" dirty="0"/>
        </a:p>
      </dsp:txBody>
      <dsp:txXfrm>
        <a:off x="87097" y="1960110"/>
        <a:ext cx="4130765" cy="1609996"/>
      </dsp:txXfrm>
    </dsp:sp>
    <dsp:sp modelId="{A4210CB1-F0A9-4DE4-90E2-1DB76EAF7E23}">
      <dsp:nvSpPr>
        <dsp:cNvPr id="0" name=""/>
        <dsp:cNvSpPr/>
      </dsp:nvSpPr>
      <dsp:spPr>
        <a:xfrm rot="5400000">
          <a:off x="6642546" y="1318192"/>
          <a:ext cx="2881881" cy="774203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s-419" sz="1700" b="0" i="0" kern="1200" dirty="0">
              <a:latin typeface="Helvetica-Normal" pitchFamily="2" charset="0"/>
            </a:rPr>
            <a:t>La producción de software no se ejecuta por lo general en la misma computadora que el entorno de desarrollo de software. En vez de ello, se diseña en una computadora (el sistema huésped) y se ejecuta en una computadora separada (el sistema objetivo). Los sistemas huésped y objetivo son algunas veces del mismo tipo, aunque suelen ser completamente diferentes.</a:t>
          </a:r>
          <a:endParaRPr lang="es-419" sz="1700" kern="1200" dirty="0">
            <a:latin typeface="Helvetica-Normal" pitchFamily="2" charset="0"/>
          </a:endParaRPr>
        </a:p>
      </dsp:txBody>
      <dsp:txXfrm rot="-5400000">
        <a:off x="4212470" y="3888950"/>
        <a:ext cx="7601351" cy="2600517"/>
      </dsp:txXfrm>
    </dsp:sp>
    <dsp:sp modelId="{83608B97-E173-4280-A646-A522418323A3}">
      <dsp:nvSpPr>
        <dsp:cNvPr id="0" name=""/>
        <dsp:cNvSpPr/>
      </dsp:nvSpPr>
      <dsp:spPr>
        <a:xfrm>
          <a:off x="0" y="4297114"/>
          <a:ext cx="4212470" cy="17841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l" defTabSz="889000">
            <a:lnSpc>
              <a:spcPct val="90000"/>
            </a:lnSpc>
            <a:spcBef>
              <a:spcPct val="0"/>
            </a:spcBef>
            <a:spcAft>
              <a:spcPct val="35000"/>
            </a:spcAft>
            <a:buNone/>
          </a:pPr>
          <a:r>
            <a:rPr lang="es-419" sz="2000" b="0" i="0" kern="1200" dirty="0">
              <a:latin typeface="Helvetica Neue" pitchFamily="50" charset="0"/>
            </a:rPr>
            <a:t>7.3.3 Desarrollo huésped-objetivo</a:t>
          </a:r>
          <a:endParaRPr lang="es-419" sz="3200" kern="1200" dirty="0"/>
        </a:p>
      </dsp:txBody>
      <dsp:txXfrm>
        <a:off x="87097" y="4384211"/>
        <a:ext cx="4038276" cy="16099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ED0794-B98A-4719-A128-32826EC0AD43}">
      <dsp:nvSpPr>
        <dsp:cNvPr id="0" name=""/>
        <dsp:cNvSpPr/>
      </dsp:nvSpPr>
      <dsp:spPr>
        <a:xfrm rot="5400000">
          <a:off x="5478942" y="-510821"/>
          <a:ext cx="5305295" cy="765326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es-419" sz="2600" b="0" i="0" kern="1200" dirty="0">
              <a:latin typeface="Helvetica-Normal" pitchFamily="2" charset="0"/>
            </a:rPr>
            <a:t>Aunque un principio fundamental del desarrollo en código abierto es que el código fuente debe estar disponible por entero, esto no significa que cualquiera puede hacer lo que desee con el código. Por ley, el desarrollador del código (una compañía o un individuo) todavía es propietario del código. Puede colocar restricciones sobre cómo se le utiliza al incluir condiciones legales en una licencia de software de código abierto (St. Laurent, 2004).</a:t>
          </a:r>
          <a:endParaRPr lang="es-419" sz="2600" kern="1200" dirty="0">
            <a:latin typeface="Helvetica-Normal" pitchFamily="2" charset="0"/>
          </a:endParaRPr>
        </a:p>
      </dsp:txBody>
      <dsp:txXfrm rot="-5400000">
        <a:off x="4304960" y="922144"/>
        <a:ext cx="7394278" cy="4787329"/>
      </dsp:txXfrm>
    </dsp:sp>
    <dsp:sp modelId="{D2A9658E-52F4-4B24-A947-00D4E02E667D}">
      <dsp:nvSpPr>
        <dsp:cNvPr id="0" name=""/>
        <dsp:cNvSpPr/>
      </dsp:nvSpPr>
      <dsp:spPr>
        <a:xfrm>
          <a:off x="0" y="0"/>
          <a:ext cx="4304959" cy="66316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l" defTabSz="889000">
            <a:lnSpc>
              <a:spcPct val="90000"/>
            </a:lnSpc>
            <a:spcBef>
              <a:spcPct val="0"/>
            </a:spcBef>
            <a:spcAft>
              <a:spcPct val="35000"/>
            </a:spcAft>
            <a:buNone/>
          </a:pPr>
          <a:r>
            <a:rPr lang="es-419" sz="2000" b="0" i="0" kern="1200" dirty="0">
              <a:latin typeface="Helvetica Neue" pitchFamily="50" charset="0"/>
            </a:rPr>
            <a:t>7.4.1. Licencia de código abierto</a:t>
          </a:r>
          <a:endParaRPr lang="es-419" sz="3200" kern="1200" dirty="0"/>
        </a:p>
      </dsp:txBody>
      <dsp:txXfrm>
        <a:off x="210151" y="210151"/>
        <a:ext cx="3884657" cy="621131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DA08C0A-B48F-424A-AB12-F062F7F09C13}" type="datetimeFigureOut">
              <a:rPr lang="es-ES" smtClean="0"/>
              <a:t>12/06/2023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955C4EB-D726-4D3C-8F0B-0FE00125E2AD}" type="slidenum">
              <a:rPr lang="es-ES" smtClean="0"/>
              <a:t>‹#›</a:t>
            </a:fld>
            <a:endParaRPr lang="es-ES"/>
          </a:p>
        </p:txBody>
      </p:sp>
    </p:spTree>
    <p:extLst>
      <p:ext uri="{BB962C8B-B14F-4D97-AF65-F5344CB8AC3E}">
        <p14:creationId xmlns:p14="http://schemas.microsoft.com/office/powerpoint/2010/main" val="2603757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A08C0A-B48F-424A-AB12-F062F7F09C13}" type="datetimeFigureOut">
              <a:rPr lang="es-ES" smtClean="0"/>
              <a:t>12/06/2023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955C4EB-D726-4D3C-8F0B-0FE00125E2AD}" type="slidenum">
              <a:rPr lang="es-ES" smtClean="0"/>
              <a:t>‹#›</a:t>
            </a:fld>
            <a:endParaRPr lang="es-ES"/>
          </a:p>
        </p:txBody>
      </p:sp>
    </p:spTree>
    <p:extLst>
      <p:ext uri="{BB962C8B-B14F-4D97-AF65-F5344CB8AC3E}">
        <p14:creationId xmlns:p14="http://schemas.microsoft.com/office/powerpoint/2010/main" val="1838978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A08C0A-B48F-424A-AB12-F062F7F09C13}" type="datetimeFigureOut">
              <a:rPr lang="es-ES" smtClean="0"/>
              <a:t>12/06/2023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955C4EB-D726-4D3C-8F0B-0FE00125E2AD}" type="slidenum">
              <a:rPr lang="es-ES" smtClean="0"/>
              <a:t>‹#›</a:t>
            </a:fld>
            <a:endParaRPr lang="es-ES"/>
          </a:p>
        </p:txBody>
      </p:sp>
    </p:spTree>
    <p:extLst>
      <p:ext uri="{BB962C8B-B14F-4D97-AF65-F5344CB8AC3E}">
        <p14:creationId xmlns:p14="http://schemas.microsoft.com/office/powerpoint/2010/main" val="2306867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A08C0A-B48F-424A-AB12-F062F7F09C13}" type="datetimeFigureOut">
              <a:rPr lang="es-ES" smtClean="0"/>
              <a:t>12/06/2023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955C4EB-D726-4D3C-8F0B-0FE00125E2AD}" type="slidenum">
              <a:rPr lang="es-ES" smtClean="0"/>
              <a:t>‹#›</a:t>
            </a:fld>
            <a:endParaRPr lang="es-E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2583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A08C0A-B48F-424A-AB12-F062F7F09C13}" type="datetimeFigureOut">
              <a:rPr lang="es-ES" smtClean="0"/>
              <a:t>12/06/2023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955C4EB-D726-4D3C-8F0B-0FE00125E2AD}" type="slidenum">
              <a:rPr lang="es-ES" smtClean="0"/>
              <a:t>‹#›</a:t>
            </a:fld>
            <a:endParaRPr lang="es-ES"/>
          </a:p>
        </p:txBody>
      </p:sp>
    </p:spTree>
    <p:extLst>
      <p:ext uri="{BB962C8B-B14F-4D97-AF65-F5344CB8AC3E}">
        <p14:creationId xmlns:p14="http://schemas.microsoft.com/office/powerpoint/2010/main" val="2283483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DA08C0A-B48F-424A-AB12-F062F7F09C13}" type="datetimeFigureOut">
              <a:rPr lang="es-ES" smtClean="0"/>
              <a:t>12/06/2023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B955C4EB-D726-4D3C-8F0B-0FE00125E2AD}" type="slidenum">
              <a:rPr lang="es-ES" smtClean="0"/>
              <a:t>‹#›</a:t>
            </a:fld>
            <a:endParaRPr lang="es-ES"/>
          </a:p>
        </p:txBody>
      </p:sp>
    </p:spTree>
    <p:extLst>
      <p:ext uri="{BB962C8B-B14F-4D97-AF65-F5344CB8AC3E}">
        <p14:creationId xmlns:p14="http://schemas.microsoft.com/office/powerpoint/2010/main" val="1050442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DA08C0A-B48F-424A-AB12-F062F7F09C13}" type="datetimeFigureOut">
              <a:rPr lang="es-ES" smtClean="0"/>
              <a:t>12/06/2023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B955C4EB-D726-4D3C-8F0B-0FE00125E2AD}" type="slidenum">
              <a:rPr lang="es-ES" smtClean="0"/>
              <a:t>‹#›</a:t>
            </a:fld>
            <a:endParaRPr lang="es-ES"/>
          </a:p>
        </p:txBody>
      </p:sp>
    </p:spTree>
    <p:extLst>
      <p:ext uri="{BB962C8B-B14F-4D97-AF65-F5344CB8AC3E}">
        <p14:creationId xmlns:p14="http://schemas.microsoft.com/office/powerpoint/2010/main" val="1877375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08C0A-B48F-424A-AB12-F062F7F09C13}" type="datetimeFigureOut">
              <a:rPr lang="es-ES" smtClean="0"/>
              <a:t>12/06/2023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955C4EB-D726-4D3C-8F0B-0FE00125E2AD}" type="slidenum">
              <a:rPr lang="es-ES" smtClean="0"/>
              <a:t>‹#›</a:t>
            </a:fld>
            <a:endParaRPr lang="es-ES"/>
          </a:p>
        </p:txBody>
      </p:sp>
    </p:spTree>
    <p:extLst>
      <p:ext uri="{BB962C8B-B14F-4D97-AF65-F5344CB8AC3E}">
        <p14:creationId xmlns:p14="http://schemas.microsoft.com/office/powerpoint/2010/main" val="1760549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08C0A-B48F-424A-AB12-F062F7F09C13}" type="datetimeFigureOut">
              <a:rPr lang="es-ES" smtClean="0"/>
              <a:t>12/06/2023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955C4EB-D726-4D3C-8F0B-0FE00125E2AD}" type="slidenum">
              <a:rPr lang="es-ES" smtClean="0"/>
              <a:t>‹#›</a:t>
            </a:fld>
            <a:endParaRPr lang="es-ES"/>
          </a:p>
        </p:txBody>
      </p:sp>
    </p:spTree>
    <p:extLst>
      <p:ext uri="{BB962C8B-B14F-4D97-AF65-F5344CB8AC3E}">
        <p14:creationId xmlns:p14="http://schemas.microsoft.com/office/powerpoint/2010/main" val="3313179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08C0A-B48F-424A-AB12-F062F7F09C13}" type="datetimeFigureOut">
              <a:rPr lang="es-ES" smtClean="0"/>
              <a:t>12/06/2023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955C4EB-D726-4D3C-8F0B-0FE00125E2AD}" type="slidenum">
              <a:rPr lang="es-ES" smtClean="0"/>
              <a:t>‹#›</a:t>
            </a:fld>
            <a:endParaRPr lang="es-ES"/>
          </a:p>
        </p:txBody>
      </p:sp>
    </p:spTree>
    <p:extLst>
      <p:ext uri="{BB962C8B-B14F-4D97-AF65-F5344CB8AC3E}">
        <p14:creationId xmlns:p14="http://schemas.microsoft.com/office/powerpoint/2010/main" val="2837014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A08C0A-B48F-424A-AB12-F062F7F09C13}" type="datetimeFigureOut">
              <a:rPr lang="es-ES" smtClean="0"/>
              <a:t>12/06/2023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955C4EB-D726-4D3C-8F0B-0FE00125E2AD}" type="slidenum">
              <a:rPr lang="es-ES" smtClean="0"/>
              <a:t>‹#›</a:t>
            </a:fld>
            <a:endParaRPr lang="es-ES"/>
          </a:p>
        </p:txBody>
      </p:sp>
    </p:spTree>
    <p:extLst>
      <p:ext uri="{BB962C8B-B14F-4D97-AF65-F5344CB8AC3E}">
        <p14:creationId xmlns:p14="http://schemas.microsoft.com/office/powerpoint/2010/main" val="4262126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A08C0A-B48F-424A-AB12-F062F7F09C13}" type="datetimeFigureOut">
              <a:rPr lang="es-ES" smtClean="0"/>
              <a:t>12/06/2023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955C4EB-D726-4D3C-8F0B-0FE00125E2AD}" type="slidenum">
              <a:rPr lang="es-ES" smtClean="0"/>
              <a:t>‹#›</a:t>
            </a:fld>
            <a:endParaRPr lang="es-ES"/>
          </a:p>
        </p:txBody>
      </p:sp>
    </p:spTree>
    <p:extLst>
      <p:ext uri="{BB962C8B-B14F-4D97-AF65-F5344CB8AC3E}">
        <p14:creationId xmlns:p14="http://schemas.microsoft.com/office/powerpoint/2010/main" val="954305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A08C0A-B48F-424A-AB12-F062F7F09C13}" type="datetimeFigureOut">
              <a:rPr lang="es-ES" smtClean="0"/>
              <a:t>12/06/2023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955C4EB-D726-4D3C-8F0B-0FE00125E2AD}" type="slidenum">
              <a:rPr lang="es-ES" smtClean="0"/>
              <a:t>‹#›</a:t>
            </a:fld>
            <a:endParaRPr lang="es-ES"/>
          </a:p>
        </p:txBody>
      </p:sp>
    </p:spTree>
    <p:extLst>
      <p:ext uri="{BB962C8B-B14F-4D97-AF65-F5344CB8AC3E}">
        <p14:creationId xmlns:p14="http://schemas.microsoft.com/office/powerpoint/2010/main" val="3757995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A08C0A-B48F-424A-AB12-F062F7F09C13}" type="datetimeFigureOut">
              <a:rPr lang="es-ES" smtClean="0"/>
              <a:t>12/06/2023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B955C4EB-D726-4D3C-8F0B-0FE00125E2AD}" type="slidenum">
              <a:rPr lang="es-ES" smtClean="0"/>
              <a:t>‹#›</a:t>
            </a:fld>
            <a:endParaRPr lang="es-ES"/>
          </a:p>
        </p:txBody>
      </p:sp>
    </p:spTree>
    <p:extLst>
      <p:ext uri="{BB962C8B-B14F-4D97-AF65-F5344CB8AC3E}">
        <p14:creationId xmlns:p14="http://schemas.microsoft.com/office/powerpoint/2010/main" val="495008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A08C0A-B48F-424A-AB12-F062F7F09C13}" type="datetimeFigureOut">
              <a:rPr lang="es-ES" smtClean="0"/>
              <a:t>12/06/2023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955C4EB-D726-4D3C-8F0B-0FE00125E2AD}" type="slidenum">
              <a:rPr lang="es-ES" smtClean="0"/>
              <a:t>‹#›</a:t>
            </a:fld>
            <a:endParaRPr lang="es-ES"/>
          </a:p>
        </p:txBody>
      </p:sp>
    </p:spTree>
    <p:extLst>
      <p:ext uri="{BB962C8B-B14F-4D97-AF65-F5344CB8AC3E}">
        <p14:creationId xmlns:p14="http://schemas.microsoft.com/office/powerpoint/2010/main" val="972914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A08C0A-B48F-424A-AB12-F062F7F09C13}" type="datetimeFigureOut">
              <a:rPr lang="es-ES" smtClean="0"/>
              <a:t>12/06/2023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955C4EB-D726-4D3C-8F0B-0FE00125E2AD}" type="slidenum">
              <a:rPr lang="es-ES" smtClean="0"/>
              <a:t>‹#›</a:t>
            </a:fld>
            <a:endParaRPr lang="es-ES"/>
          </a:p>
        </p:txBody>
      </p:sp>
    </p:spTree>
    <p:extLst>
      <p:ext uri="{BB962C8B-B14F-4D97-AF65-F5344CB8AC3E}">
        <p14:creationId xmlns:p14="http://schemas.microsoft.com/office/powerpoint/2010/main" val="466668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A08C0A-B48F-424A-AB12-F062F7F09C13}" type="datetimeFigureOut">
              <a:rPr lang="es-ES" smtClean="0"/>
              <a:t>12/06/2023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955C4EB-D726-4D3C-8F0B-0FE00125E2AD}" type="slidenum">
              <a:rPr lang="es-ES" smtClean="0"/>
              <a:t>‹#›</a:t>
            </a:fld>
            <a:endParaRPr lang="es-ES"/>
          </a:p>
        </p:txBody>
      </p:sp>
    </p:spTree>
    <p:extLst>
      <p:ext uri="{BB962C8B-B14F-4D97-AF65-F5344CB8AC3E}">
        <p14:creationId xmlns:p14="http://schemas.microsoft.com/office/powerpoint/2010/main" val="2153581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A08C0A-B48F-424A-AB12-F062F7F09C13}" type="datetimeFigureOut">
              <a:rPr lang="es-ES" smtClean="0"/>
              <a:t>12/06/2023</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s-E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955C4EB-D726-4D3C-8F0B-0FE00125E2AD}" type="slidenum">
              <a:rPr lang="es-ES" smtClean="0"/>
              <a:t>‹#›</a:t>
            </a:fld>
            <a:endParaRPr lang="es-ES"/>
          </a:p>
        </p:txBody>
      </p:sp>
    </p:spTree>
    <p:extLst>
      <p:ext uri="{BB962C8B-B14F-4D97-AF65-F5344CB8AC3E}">
        <p14:creationId xmlns:p14="http://schemas.microsoft.com/office/powerpoint/2010/main" val="349964895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A11740-2647-37D5-6AE8-72B1AFB2D70E}"/>
              </a:ext>
            </a:extLst>
          </p:cNvPr>
          <p:cNvSpPr>
            <a:spLocks noGrp="1"/>
          </p:cNvSpPr>
          <p:nvPr>
            <p:ph idx="1"/>
          </p:nvPr>
        </p:nvSpPr>
        <p:spPr>
          <a:xfrm>
            <a:off x="3364230" y="2785626"/>
            <a:ext cx="5463540" cy="864674"/>
          </a:xfrm>
        </p:spPr>
        <p:txBody>
          <a:bodyPr>
            <a:noAutofit/>
          </a:bodyPr>
          <a:lstStyle/>
          <a:p>
            <a:pPr marL="0" indent="0" algn="ctr">
              <a:buNone/>
            </a:pPr>
            <a:r>
              <a:rPr lang="es-ES" sz="1800" b="1" dirty="0">
                <a:solidFill>
                  <a:schemeClr val="tx1"/>
                </a:solidFill>
                <a:effectLst/>
                <a:latin typeface="Helvetica LT Std Black" panose="020B0904030502020204" pitchFamily="34" charset="0"/>
                <a:ea typeface="Calibri" panose="020F0502020204030204" pitchFamily="34" charset="0"/>
                <a:cs typeface="Times New Roman" panose="02020603050405020304" pitchFamily="18" charset="0"/>
              </a:rPr>
              <a:t>TEMA:</a:t>
            </a:r>
          </a:p>
          <a:p>
            <a:pPr marL="0" indent="0" algn="ctr">
              <a:buNone/>
            </a:pPr>
            <a:r>
              <a:rPr lang="es-ES" sz="1800" b="1" dirty="0">
                <a:solidFill>
                  <a:schemeClr val="tx1"/>
                </a:solidFill>
                <a:effectLst/>
                <a:latin typeface="Helvetica-Normal" pitchFamily="2" charset="0"/>
                <a:ea typeface="Calibri" panose="020F0502020204030204" pitchFamily="34" charset="0"/>
                <a:cs typeface="Times New Roman" panose="02020603050405020304" pitchFamily="18" charset="0"/>
              </a:rPr>
              <a:t>7. Diseño e implementación</a:t>
            </a:r>
            <a:endParaRPr lang="es-419" sz="1800" dirty="0">
              <a:solidFill>
                <a:schemeClr val="tx1"/>
              </a:solidFill>
              <a:effectLst/>
              <a:latin typeface="Helvetica-Normal" pitchFamily="2" charset="0"/>
              <a:ea typeface="Calibri" panose="020F0502020204030204" pitchFamily="34" charset="0"/>
              <a:cs typeface="Times New Roman" panose="02020603050405020304" pitchFamily="18" charset="0"/>
            </a:endParaRPr>
          </a:p>
          <a:p>
            <a:pPr marL="0" indent="0">
              <a:buNone/>
            </a:pPr>
            <a:endParaRPr lang="es-419" sz="1800" dirty="0"/>
          </a:p>
        </p:txBody>
      </p:sp>
      <p:pic>
        <p:nvPicPr>
          <p:cNvPr id="5" name="Picture 4">
            <a:extLst>
              <a:ext uri="{FF2B5EF4-FFF2-40B4-BE49-F238E27FC236}">
                <a16:creationId xmlns:a16="http://schemas.microsoft.com/office/drawing/2014/main" id="{D8010274-92AD-4109-77E1-FC5A840F64BF}"/>
              </a:ext>
            </a:extLst>
          </p:cNvPr>
          <p:cNvPicPr>
            <a:picLocks noChangeAspect="1"/>
          </p:cNvPicPr>
          <p:nvPr/>
        </p:nvPicPr>
        <p:blipFill>
          <a:blip r:embed="rId2"/>
          <a:stretch>
            <a:fillRect/>
          </a:stretch>
        </p:blipFill>
        <p:spPr>
          <a:xfrm>
            <a:off x="3364230" y="234794"/>
            <a:ext cx="5463540" cy="1703034"/>
          </a:xfrm>
          <a:prstGeom prst="rect">
            <a:avLst/>
          </a:prstGeom>
        </p:spPr>
      </p:pic>
      <p:sp>
        <p:nvSpPr>
          <p:cNvPr id="6" name="Content Placeholder 2">
            <a:extLst>
              <a:ext uri="{FF2B5EF4-FFF2-40B4-BE49-F238E27FC236}">
                <a16:creationId xmlns:a16="http://schemas.microsoft.com/office/drawing/2014/main" id="{DD0D2BF1-900F-97E9-971E-BEEA3350E6B2}"/>
              </a:ext>
            </a:extLst>
          </p:cNvPr>
          <p:cNvSpPr txBox="1">
            <a:spLocks/>
          </p:cNvSpPr>
          <p:nvPr/>
        </p:nvSpPr>
        <p:spPr>
          <a:xfrm>
            <a:off x="2239359" y="2121789"/>
            <a:ext cx="7713282" cy="3770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419" sz="1800" dirty="0">
                <a:solidFill>
                  <a:schemeClr val="tx1"/>
                </a:solidFill>
                <a:effectLst/>
                <a:latin typeface="Helvetica LT Std Black" panose="020B0904030502020204" pitchFamily="34" charset="0"/>
                <a:ea typeface="Calibri" panose="020F0502020204030204" pitchFamily="34" charset="0"/>
              </a:rPr>
              <a:t>SOF23-I PRIMERO D ANALISIS Y DISENO DE SISTEMAS</a:t>
            </a:r>
          </a:p>
        </p:txBody>
      </p:sp>
      <p:sp>
        <p:nvSpPr>
          <p:cNvPr id="7" name="Content Placeholder 2">
            <a:extLst>
              <a:ext uri="{FF2B5EF4-FFF2-40B4-BE49-F238E27FC236}">
                <a16:creationId xmlns:a16="http://schemas.microsoft.com/office/drawing/2014/main" id="{03AEFB1A-A299-2978-8E29-DE30BA0258C8}"/>
              </a:ext>
            </a:extLst>
          </p:cNvPr>
          <p:cNvSpPr txBox="1">
            <a:spLocks/>
          </p:cNvSpPr>
          <p:nvPr/>
        </p:nvSpPr>
        <p:spPr>
          <a:xfrm>
            <a:off x="3364230" y="5203364"/>
            <a:ext cx="5463540" cy="9889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800" b="1" dirty="0">
                <a:solidFill>
                  <a:schemeClr val="tx1"/>
                </a:solidFill>
                <a:latin typeface="Helvetica LT Std Black" panose="020B0904030502020204" pitchFamily="34" charset="0"/>
                <a:ea typeface="Calibri" panose="020F0502020204030204" pitchFamily="34" charset="0"/>
                <a:cs typeface="Times New Roman" panose="02020603050405020304" pitchFamily="18" charset="0"/>
              </a:rPr>
              <a:t>APELLIDOS Y NOMBRES:</a:t>
            </a:r>
            <a:endParaRPr lang="es-ES" sz="1800" dirty="0">
              <a:solidFill>
                <a:schemeClr val="tx1"/>
              </a:solidFill>
              <a:effectLst/>
              <a:latin typeface="Helvetica-Normal" pitchFamily="2" charset="0"/>
              <a:ea typeface="Calibri" panose="020F0502020204030204" pitchFamily="34" charset="0"/>
              <a:cs typeface="Times New Roman" panose="02020603050405020304" pitchFamily="18" charset="0"/>
            </a:endParaRPr>
          </a:p>
          <a:p>
            <a:r>
              <a:rPr lang="es-ES" sz="1800" dirty="0">
                <a:solidFill>
                  <a:schemeClr val="tx1"/>
                </a:solidFill>
                <a:effectLst/>
                <a:latin typeface="Helvetica-Normal" pitchFamily="2" charset="0"/>
                <a:ea typeface="Calibri" panose="020F0502020204030204" pitchFamily="34" charset="0"/>
                <a:cs typeface="Times New Roman" panose="02020603050405020304" pitchFamily="18" charset="0"/>
              </a:rPr>
              <a:t>PARIÓN PULAMARÍN DARWIN ISRAEL</a:t>
            </a:r>
          </a:p>
          <a:p>
            <a:pPr marL="0" indent="0">
              <a:buNone/>
            </a:pPr>
            <a:endParaRPr lang="es-419" sz="1800" dirty="0">
              <a:solidFill>
                <a:schemeClr val="tx1"/>
              </a:solidFill>
              <a:latin typeface="Helvetica-Normal" pitchFamily="2" charset="0"/>
            </a:endParaRPr>
          </a:p>
        </p:txBody>
      </p:sp>
      <p:sp>
        <p:nvSpPr>
          <p:cNvPr id="9" name="Content Placeholder 2">
            <a:extLst>
              <a:ext uri="{FF2B5EF4-FFF2-40B4-BE49-F238E27FC236}">
                <a16:creationId xmlns:a16="http://schemas.microsoft.com/office/drawing/2014/main" id="{95128C54-C617-8F94-6E25-2B69083C7CB3}"/>
              </a:ext>
            </a:extLst>
          </p:cNvPr>
          <p:cNvSpPr txBox="1">
            <a:spLocks/>
          </p:cNvSpPr>
          <p:nvPr/>
        </p:nvSpPr>
        <p:spPr>
          <a:xfrm>
            <a:off x="3364230" y="4120267"/>
            <a:ext cx="5463540" cy="7213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800" b="1" dirty="0">
                <a:solidFill>
                  <a:schemeClr val="tx1"/>
                </a:solidFill>
                <a:latin typeface="Helvetica LT Std Black" panose="020B0904030502020204" pitchFamily="34" charset="0"/>
                <a:ea typeface="Calibri" panose="020F0502020204030204" pitchFamily="34" charset="0"/>
                <a:cs typeface="Times New Roman" panose="02020603050405020304" pitchFamily="18" charset="0"/>
              </a:rPr>
              <a:t>PROFESOR:</a:t>
            </a:r>
            <a:endParaRPr lang="es-ES" sz="1800" dirty="0">
              <a:solidFill>
                <a:schemeClr val="tx1"/>
              </a:solidFill>
              <a:effectLst/>
              <a:latin typeface="Helvetica-Normal" pitchFamily="2" charset="0"/>
              <a:ea typeface="Calibri" panose="020F0502020204030204" pitchFamily="34" charset="0"/>
              <a:cs typeface="Times New Roman" panose="02020603050405020304" pitchFamily="18" charset="0"/>
            </a:endParaRPr>
          </a:p>
          <a:p>
            <a:r>
              <a:rPr lang="es-419" sz="1800" dirty="0">
                <a:solidFill>
                  <a:schemeClr val="tx1"/>
                </a:solidFill>
                <a:effectLst/>
                <a:latin typeface="Helvetica-Normal" pitchFamily="2" charset="0"/>
                <a:ea typeface="Calibri" panose="020F0502020204030204" pitchFamily="34" charset="0"/>
                <a:cs typeface="Times New Roman" panose="02020603050405020304" pitchFamily="18" charset="0"/>
              </a:rPr>
              <a:t>ING. SOLIS ACOSTA WALTER SANTIAGO </a:t>
            </a:r>
          </a:p>
          <a:p>
            <a:endParaRPr lang="es-419" sz="1800" dirty="0">
              <a:solidFill>
                <a:schemeClr val="tx1"/>
              </a:solidFill>
              <a:latin typeface="Helvetica-Normal" pitchFamily="2" charset="0"/>
            </a:endParaRPr>
          </a:p>
        </p:txBody>
      </p:sp>
      <p:sp>
        <p:nvSpPr>
          <p:cNvPr id="10" name="Content Placeholder 2">
            <a:extLst>
              <a:ext uri="{FF2B5EF4-FFF2-40B4-BE49-F238E27FC236}">
                <a16:creationId xmlns:a16="http://schemas.microsoft.com/office/drawing/2014/main" id="{CC60A059-37BA-0A2D-E9F5-0393A9F2036F}"/>
              </a:ext>
            </a:extLst>
          </p:cNvPr>
          <p:cNvSpPr txBox="1">
            <a:spLocks/>
          </p:cNvSpPr>
          <p:nvPr/>
        </p:nvSpPr>
        <p:spPr>
          <a:xfrm>
            <a:off x="8827771" y="6554053"/>
            <a:ext cx="3364230" cy="3770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err="1">
                <a:solidFill>
                  <a:schemeClr val="tx1"/>
                </a:solidFill>
                <a:latin typeface="Helvetica-Normal" pitchFamily="2" charset="0"/>
              </a:rPr>
              <a:t>Cayambe</a:t>
            </a:r>
            <a:r>
              <a:rPr lang="en-US" sz="1800" dirty="0">
                <a:solidFill>
                  <a:schemeClr val="tx1"/>
                </a:solidFill>
                <a:latin typeface="Helvetica-Normal" pitchFamily="2" charset="0"/>
              </a:rPr>
              <a:t>, 12 de </a:t>
            </a:r>
            <a:r>
              <a:rPr lang="en-US" sz="1800" dirty="0" err="1">
                <a:solidFill>
                  <a:schemeClr val="tx1"/>
                </a:solidFill>
                <a:latin typeface="Helvetica-Normal" pitchFamily="2" charset="0"/>
              </a:rPr>
              <a:t>junio</a:t>
            </a:r>
            <a:r>
              <a:rPr lang="en-US" sz="1800" dirty="0">
                <a:solidFill>
                  <a:schemeClr val="tx1"/>
                </a:solidFill>
                <a:latin typeface="Helvetica-Normal" pitchFamily="2" charset="0"/>
              </a:rPr>
              <a:t> de 2023</a:t>
            </a:r>
            <a:endParaRPr lang="es-419" sz="1800" dirty="0">
              <a:solidFill>
                <a:schemeClr val="tx1"/>
              </a:solidFill>
              <a:latin typeface="Helvetica-Normal" pitchFamily="2" charset="0"/>
            </a:endParaRPr>
          </a:p>
        </p:txBody>
      </p:sp>
    </p:spTree>
    <p:extLst>
      <p:ext uri="{BB962C8B-B14F-4D97-AF65-F5344CB8AC3E}">
        <p14:creationId xmlns:p14="http://schemas.microsoft.com/office/powerpoint/2010/main" val="1625579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D97FA-F05A-4F2C-4019-A5F30699B596}"/>
              </a:ext>
            </a:extLst>
          </p:cNvPr>
          <p:cNvSpPr>
            <a:spLocks noGrp="1"/>
          </p:cNvSpPr>
          <p:nvPr>
            <p:ph type="title"/>
          </p:nvPr>
        </p:nvSpPr>
        <p:spPr>
          <a:xfrm>
            <a:off x="838200" y="2766218"/>
            <a:ext cx="10515600" cy="1325563"/>
          </a:xfrm>
        </p:spPr>
        <p:txBody>
          <a:bodyPr>
            <a:normAutofit/>
          </a:bodyPr>
          <a:lstStyle/>
          <a:p>
            <a:r>
              <a:rPr lang="es-419" sz="2400" dirty="0">
                <a:solidFill>
                  <a:schemeClr val="tx1"/>
                </a:solidFill>
                <a:latin typeface="Helvetica Neue" pitchFamily="50" charset="0"/>
              </a:rPr>
              <a:t>  </a:t>
            </a:r>
            <a:r>
              <a:rPr lang="es-419" sz="2400" b="1" i="0" dirty="0">
                <a:solidFill>
                  <a:schemeClr val="tx1"/>
                </a:solidFill>
                <a:latin typeface="Helvetica Neue" pitchFamily="50" charset="0"/>
              </a:rPr>
              <a:t>7.4. Desarrollo de código abierto</a:t>
            </a:r>
            <a:endParaRPr lang="es-419" sz="2400" dirty="0">
              <a:solidFill>
                <a:schemeClr val="tx1"/>
              </a:solidFill>
              <a:latin typeface="Helvetica Neue" pitchFamily="50" charset="0"/>
            </a:endParaRPr>
          </a:p>
        </p:txBody>
      </p:sp>
    </p:spTree>
    <p:extLst>
      <p:ext uri="{BB962C8B-B14F-4D97-AF65-F5344CB8AC3E}">
        <p14:creationId xmlns:p14="http://schemas.microsoft.com/office/powerpoint/2010/main" val="1841599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D48E918-15BB-A138-9B33-F816A7AC6E92}"/>
              </a:ext>
            </a:extLst>
          </p:cNvPr>
          <p:cNvGraphicFramePr>
            <a:graphicFrameLocks noGrp="1"/>
          </p:cNvGraphicFramePr>
          <p:nvPr>
            <p:ph idx="1"/>
            <p:extLst>
              <p:ext uri="{D42A27DB-BD31-4B8C-83A1-F6EECF244321}">
                <p14:modId xmlns:p14="http://schemas.microsoft.com/office/powerpoint/2010/main" val="1858607552"/>
              </p:ext>
            </p:extLst>
          </p:nvPr>
        </p:nvGraphicFramePr>
        <p:xfrm>
          <a:off x="106532" y="115410"/>
          <a:ext cx="11958221" cy="6631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0330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3F849D6-5A5E-9879-268B-CBCD5D8F6D79}"/>
              </a:ext>
            </a:extLst>
          </p:cNvPr>
          <p:cNvSpPr>
            <a:spLocks noGrp="1"/>
          </p:cNvSpPr>
          <p:nvPr>
            <p:ph type="title"/>
          </p:nvPr>
        </p:nvSpPr>
        <p:spPr>
          <a:xfrm>
            <a:off x="838200" y="2766218"/>
            <a:ext cx="10515600" cy="1325563"/>
          </a:xfrm>
        </p:spPr>
        <p:txBody>
          <a:bodyPr>
            <a:noAutofit/>
          </a:bodyPr>
          <a:lstStyle/>
          <a:p>
            <a:pPr algn="ctr"/>
            <a:r>
              <a:rPr lang="es-ES_tradnl" sz="10000" b="1" dirty="0">
                <a:effectLst/>
                <a:latin typeface="Helvetica LT Std Black" panose="020B0904030502020204" pitchFamily="34" charset="0"/>
                <a:ea typeface="Calibri" panose="020F0502020204030204" pitchFamily="34" charset="0"/>
              </a:rPr>
              <a:t>GRACIAS</a:t>
            </a:r>
            <a:endParaRPr lang="es-419" sz="10000" dirty="0">
              <a:latin typeface="Helvetica LT Std Black" panose="020B0904030502020204" pitchFamily="34" charset="0"/>
            </a:endParaRPr>
          </a:p>
        </p:txBody>
      </p:sp>
    </p:spTree>
    <p:extLst>
      <p:ext uri="{BB962C8B-B14F-4D97-AF65-F5344CB8AC3E}">
        <p14:creationId xmlns:p14="http://schemas.microsoft.com/office/powerpoint/2010/main" val="1372915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D97FA-F05A-4F2C-4019-A5F30699B596}"/>
              </a:ext>
            </a:extLst>
          </p:cNvPr>
          <p:cNvSpPr>
            <a:spLocks noGrp="1"/>
          </p:cNvSpPr>
          <p:nvPr>
            <p:ph type="title"/>
          </p:nvPr>
        </p:nvSpPr>
        <p:spPr>
          <a:xfrm>
            <a:off x="838200" y="2766218"/>
            <a:ext cx="10515600" cy="1325563"/>
          </a:xfrm>
        </p:spPr>
        <p:txBody>
          <a:bodyPr>
            <a:normAutofit fontScale="90000"/>
          </a:bodyPr>
          <a:lstStyle/>
          <a:p>
            <a:r>
              <a:rPr lang="es-419" dirty="0">
                <a:latin typeface="Helvetica LT Std Black" panose="020B0904030502020204" pitchFamily="34" charset="0"/>
              </a:rPr>
              <a:t>7. Diseño e implementación</a:t>
            </a:r>
          </a:p>
        </p:txBody>
      </p:sp>
    </p:spTree>
    <p:extLst>
      <p:ext uri="{BB962C8B-B14F-4D97-AF65-F5344CB8AC3E}">
        <p14:creationId xmlns:p14="http://schemas.microsoft.com/office/powerpoint/2010/main" val="473674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D97FA-F05A-4F2C-4019-A5F30699B596}"/>
              </a:ext>
            </a:extLst>
          </p:cNvPr>
          <p:cNvSpPr>
            <a:spLocks noGrp="1"/>
          </p:cNvSpPr>
          <p:nvPr>
            <p:ph type="title"/>
          </p:nvPr>
        </p:nvSpPr>
        <p:spPr>
          <a:xfrm>
            <a:off x="838200" y="2766218"/>
            <a:ext cx="10515600" cy="1325563"/>
          </a:xfrm>
        </p:spPr>
        <p:txBody>
          <a:bodyPr>
            <a:normAutofit/>
          </a:bodyPr>
          <a:lstStyle/>
          <a:p>
            <a:r>
              <a:rPr lang="es-419" sz="2800" dirty="0">
                <a:latin typeface="Helvetica LT Std Black" panose="020B0904030502020204" pitchFamily="34" charset="0"/>
              </a:rPr>
              <a:t>7.1. Diseño orientado a objetos con el uso del UML</a:t>
            </a:r>
          </a:p>
        </p:txBody>
      </p:sp>
    </p:spTree>
    <p:extLst>
      <p:ext uri="{BB962C8B-B14F-4D97-AF65-F5344CB8AC3E}">
        <p14:creationId xmlns:p14="http://schemas.microsoft.com/office/powerpoint/2010/main" val="1538254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D48E918-15BB-A138-9B33-F816A7AC6E92}"/>
              </a:ext>
            </a:extLst>
          </p:cNvPr>
          <p:cNvGraphicFramePr>
            <a:graphicFrameLocks noGrp="1"/>
          </p:cNvGraphicFramePr>
          <p:nvPr>
            <p:ph idx="1"/>
            <p:extLst>
              <p:ext uri="{D42A27DB-BD31-4B8C-83A1-F6EECF244321}">
                <p14:modId xmlns:p14="http://schemas.microsoft.com/office/powerpoint/2010/main" val="2369325778"/>
              </p:ext>
            </p:extLst>
          </p:nvPr>
        </p:nvGraphicFramePr>
        <p:xfrm>
          <a:off x="106532" y="115410"/>
          <a:ext cx="11958221" cy="6631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9659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D48E918-15BB-A138-9B33-F816A7AC6E92}"/>
              </a:ext>
            </a:extLst>
          </p:cNvPr>
          <p:cNvGraphicFramePr>
            <a:graphicFrameLocks noGrp="1"/>
          </p:cNvGraphicFramePr>
          <p:nvPr>
            <p:ph idx="1"/>
            <p:extLst>
              <p:ext uri="{D42A27DB-BD31-4B8C-83A1-F6EECF244321}">
                <p14:modId xmlns:p14="http://schemas.microsoft.com/office/powerpoint/2010/main" val="4122019013"/>
              </p:ext>
            </p:extLst>
          </p:nvPr>
        </p:nvGraphicFramePr>
        <p:xfrm>
          <a:off x="106532" y="115410"/>
          <a:ext cx="11958221" cy="6631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0784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D97FA-F05A-4F2C-4019-A5F30699B596}"/>
              </a:ext>
            </a:extLst>
          </p:cNvPr>
          <p:cNvSpPr>
            <a:spLocks noGrp="1"/>
          </p:cNvSpPr>
          <p:nvPr>
            <p:ph type="title"/>
          </p:nvPr>
        </p:nvSpPr>
        <p:spPr>
          <a:xfrm>
            <a:off x="838200" y="2766218"/>
            <a:ext cx="10515600" cy="1325563"/>
          </a:xfrm>
        </p:spPr>
        <p:txBody>
          <a:bodyPr>
            <a:normAutofit/>
          </a:bodyPr>
          <a:lstStyle/>
          <a:p>
            <a:r>
              <a:rPr lang="es-419" sz="2800" dirty="0">
                <a:solidFill>
                  <a:schemeClr val="tx1"/>
                </a:solidFill>
                <a:latin typeface="Helvetica Neue" pitchFamily="50" charset="0"/>
              </a:rPr>
              <a:t> </a:t>
            </a:r>
            <a:r>
              <a:rPr lang="es-419" sz="2800" b="1" i="0" dirty="0">
                <a:solidFill>
                  <a:schemeClr val="tx1"/>
                </a:solidFill>
                <a:latin typeface="Helvetica Neue" pitchFamily="50" charset="0"/>
              </a:rPr>
              <a:t>7.2. Patrones de diseño</a:t>
            </a:r>
            <a:endParaRPr lang="es-419" sz="2800" dirty="0">
              <a:solidFill>
                <a:schemeClr val="tx1"/>
              </a:solidFill>
              <a:latin typeface="Helvetica Neue" pitchFamily="50" charset="0"/>
            </a:endParaRPr>
          </a:p>
        </p:txBody>
      </p:sp>
    </p:spTree>
    <p:extLst>
      <p:ext uri="{BB962C8B-B14F-4D97-AF65-F5344CB8AC3E}">
        <p14:creationId xmlns:p14="http://schemas.microsoft.com/office/powerpoint/2010/main" val="881994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CB4B5-50A0-B392-2AC7-C5C612DC3053}"/>
              </a:ext>
            </a:extLst>
          </p:cNvPr>
          <p:cNvSpPr>
            <a:spLocks noGrp="1"/>
          </p:cNvSpPr>
          <p:nvPr>
            <p:ph idx="1"/>
          </p:nvPr>
        </p:nvSpPr>
        <p:spPr/>
        <p:txBody>
          <a:bodyPr>
            <a:normAutofit/>
          </a:bodyPr>
          <a:lstStyle/>
          <a:p>
            <a:r>
              <a:rPr lang="es-419" sz="2400" b="0" i="0" dirty="0">
                <a:solidFill>
                  <a:schemeClr val="tx1"/>
                </a:solidFill>
                <a:effectLst/>
                <a:latin typeface="Helvetica-Normal" pitchFamily="2" charset="0"/>
              </a:rPr>
              <a:t>Los patrones de diseño se derivaron de ideas planteadas por Christopher Alexander (Alexander </a:t>
            </a:r>
            <a:r>
              <a:rPr lang="es-419" sz="2400" b="0" i="1" dirty="0">
                <a:solidFill>
                  <a:schemeClr val="tx1"/>
                </a:solidFill>
                <a:effectLst/>
                <a:latin typeface="Helvetica-Normal" pitchFamily="2" charset="0"/>
              </a:rPr>
              <a:t>et al</a:t>
            </a:r>
            <a:r>
              <a:rPr lang="es-419" sz="2400" b="0" i="0" dirty="0">
                <a:solidFill>
                  <a:schemeClr val="tx1"/>
                </a:solidFill>
                <a:effectLst/>
                <a:latin typeface="Helvetica-Normal" pitchFamily="2" charset="0"/>
              </a:rPr>
              <a:t>., 1977), quien sugirió que había ciertos patrones comunes de diseño de construcción que eran relativamente agradables y efectivos. El patrón es una descripción</a:t>
            </a:r>
            <a:br>
              <a:rPr lang="es-419" sz="2400" b="0" i="0" dirty="0">
                <a:solidFill>
                  <a:schemeClr val="tx1"/>
                </a:solidFill>
                <a:effectLst/>
                <a:latin typeface="Helvetica-Normal" pitchFamily="2" charset="0"/>
              </a:rPr>
            </a:br>
            <a:r>
              <a:rPr lang="es-419" sz="2400" b="0" i="0" dirty="0">
                <a:solidFill>
                  <a:schemeClr val="tx1"/>
                </a:solidFill>
                <a:effectLst/>
                <a:latin typeface="Helvetica-Normal" pitchFamily="2" charset="0"/>
              </a:rPr>
              <a:t>del problema y la esencia de su solución, de modo que la solución puede reutilizarse en diferentes configuraciones. El patrón no es una especificación detallada. Más bien, puede</a:t>
            </a:r>
            <a:r>
              <a:rPr lang="es-419" sz="2400" dirty="0">
                <a:solidFill>
                  <a:schemeClr val="tx1"/>
                </a:solidFill>
                <a:latin typeface="Helvetica-Normal" pitchFamily="2" charset="0"/>
              </a:rPr>
              <a:t> </a:t>
            </a:r>
            <a:r>
              <a:rPr lang="es-419" sz="2400" b="0" i="0" dirty="0">
                <a:solidFill>
                  <a:schemeClr val="tx1"/>
                </a:solidFill>
                <a:effectLst/>
                <a:latin typeface="Helvetica-Normal" pitchFamily="2" charset="0"/>
              </a:rPr>
              <a:t>considerarla como un descripción de sabiduría y experiencia acumuladas, una solución</a:t>
            </a:r>
            <a:br>
              <a:rPr lang="es-419" sz="2400" b="0" i="0" dirty="0">
                <a:solidFill>
                  <a:schemeClr val="tx1"/>
                </a:solidFill>
                <a:effectLst/>
                <a:latin typeface="Helvetica-Normal" pitchFamily="2" charset="0"/>
              </a:rPr>
            </a:br>
            <a:r>
              <a:rPr lang="es-419" sz="2400" b="0" i="0" dirty="0">
                <a:solidFill>
                  <a:schemeClr val="tx1"/>
                </a:solidFill>
                <a:effectLst/>
                <a:latin typeface="Helvetica-Normal" pitchFamily="2" charset="0"/>
              </a:rPr>
              <a:t>bien probada a un problema común</a:t>
            </a:r>
            <a:r>
              <a:rPr lang="es-419" sz="2400" dirty="0">
                <a:solidFill>
                  <a:schemeClr val="tx1"/>
                </a:solidFill>
                <a:latin typeface="Helvetica-Normal" pitchFamily="2" charset="0"/>
              </a:rPr>
              <a:t> </a:t>
            </a:r>
            <a:br>
              <a:rPr lang="es-419" dirty="0"/>
            </a:br>
            <a:br>
              <a:rPr lang="es-419" dirty="0"/>
            </a:br>
            <a:endParaRPr lang="es-419" dirty="0"/>
          </a:p>
        </p:txBody>
      </p:sp>
    </p:spTree>
    <p:extLst>
      <p:ext uri="{BB962C8B-B14F-4D97-AF65-F5344CB8AC3E}">
        <p14:creationId xmlns:p14="http://schemas.microsoft.com/office/powerpoint/2010/main" val="2930019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D97FA-F05A-4F2C-4019-A5F30699B596}"/>
              </a:ext>
            </a:extLst>
          </p:cNvPr>
          <p:cNvSpPr>
            <a:spLocks noGrp="1"/>
          </p:cNvSpPr>
          <p:nvPr>
            <p:ph type="title"/>
          </p:nvPr>
        </p:nvSpPr>
        <p:spPr>
          <a:xfrm>
            <a:off x="838200" y="2766218"/>
            <a:ext cx="10515600" cy="1325563"/>
          </a:xfrm>
        </p:spPr>
        <p:txBody>
          <a:bodyPr>
            <a:normAutofit/>
          </a:bodyPr>
          <a:lstStyle/>
          <a:p>
            <a:r>
              <a:rPr lang="es-419" sz="2400" dirty="0">
                <a:solidFill>
                  <a:schemeClr val="tx1"/>
                </a:solidFill>
                <a:latin typeface="Helvetica Neue" pitchFamily="50" charset="0"/>
              </a:rPr>
              <a:t>  </a:t>
            </a:r>
            <a:r>
              <a:rPr lang="es-419" sz="2400" b="1" i="0" dirty="0">
                <a:solidFill>
                  <a:schemeClr val="tx1"/>
                </a:solidFill>
                <a:latin typeface="Helvetica Neue" pitchFamily="50" charset="0"/>
              </a:rPr>
              <a:t>7.3. Conflictos de implementación</a:t>
            </a:r>
            <a:endParaRPr lang="es-419" sz="2400" dirty="0">
              <a:solidFill>
                <a:schemeClr val="tx1"/>
              </a:solidFill>
              <a:latin typeface="Helvetica Neue" pitchFamily="50" charset="0"/>
            </a:endParaRPr>
          </a:p>
        </p:txBody>
      </p:sp>
    </p:spTree>
    <p:extLst>
      <p:ext uri="{BB962C8B-B14F-4D97-AF65-F5344CB8AC3E}">
        <p14:creationId xmlns:p14="http://schemas.microsoft.com/office/powerpoint/2010/main" val="947940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D48E918-15BB-A138-9B33-F816A7AC6E92}"/>
              </a:ext>
            </a:extLst>
          </p:cNvPr>
          <p:cNvGraphicFramePr>
            <a:graphicFrameLocks noGrp="1"/>
          </p:cNvGraphicFramePr>
          <p:nvPr>
            <p:ph idx="1"/>
            <p:extLst>
              <p:ext uri="{D42A27DB-BD31-4B8C-83A1-F6EECF244321}">
                <p14:modId xmlns:p14="http://schemas.microsoft.com/office/powerpoint/2010/main" val="3102321082"/>
              </p:ext>
            </p:extLst>
          </p:nvPr>
        </p:nvGraphicFramePr>
        <p:xfrm>
          <a:off x="106532" y="115410"/>
          <a:ext cx="11958221" cy="6631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1771854"/>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797</TotalTime>
  <Words>899</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Corbel</vt:lpstr>
      <vt:lpstr>Helvetica LT Std Black</vt:lpstr>
      <vt:lpstr>Helvetica Neue</vt:lpstr>
      <vt:lpstr>Helvetica-Normal</vt:lpstr>
      <vt:lpstr>Depth</vt:lpstr>
      <vt:lpstr>PowerPoint Presentation</vt:lpstr>
      <vt:lpstr>7. Diseño e implementación</vt:lpstr>
      <vt:lpstr>7.1. Diseño orientado a objetos con el uso del UML</vt:lpstr>
      <vt:lpstr>PowerPoint Presentation</vt:lpstr>
      <vt:lpstr>PowerPoint Presentation</vt:lpstr>
      <vt:lpstr> 7.2. Patrones de diseño</vt:lpstr>
      <vt:lpstr>PowerPoint Presentation</vt:lpstr>
      <vt:lpstr>  7.3. Conflictos de implementación</vt:lpstr>
      <vt:lpstr>PowerPoint Presentation</vt:lpstr>
      <vt:lpstr>  7.4. Desarrollo de código abierto</vt:lpstr>
      <vt:lpstr>PowerPoint Presentation</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Alex Dark</dc:creator>
  <cp:lastModifiedBy>PARION PULAMARIN FRANKLIN MAURICIO</cp:lastModifiedBy>
  <cp:revision>7</cp:revision>
  <dcterms:created xsi:type="dcterms:W3CDTF">2023-06-05T20:54:54Z</dcterms:created>
  <dcterms:modified xsi:type="dcterms:W3CDTF">2023-06-12T23:07:30Z</dcterms:modified>
</cp:coreProperties>
</file>