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Inter SemiBold"/>
      <p:regular r:id="rId19"/>
      <p:bold r:id="rId20"/>
    </p:embeddedFont>
    <p:embeddedFont>
      <p:font typeface="Inter Light"/>
      <p:regular r:id="rId21"/>
      <p:bold r:id="rId22"/>
    </p:embeddedFont>
    <p:embeddedFont>
      <p:font typeface="Inter"/>
      <p:regular r:id="rId23"/>
      <p:bold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Lato Light"/>
      <p:regular r:id="rId29"/>
      <p:bold r:id="rId30"/>
      <p:italic r:id="rId31"/>
      <p:boldItalic r:id="rId32"/>
    </p:embeddedFont>
    <p:embeddedFont>
      <p:font typeface="Arial Black"/>
      <p:regular r:id="rId33"/>
    </p:embeddedFont>
    <p:embeddedFont>
      <p:font typeface="Source Sans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bold.fntdata"/><Relationship Id="rId22" Type="http://schemas.openxmlformats.org/officeDocument/2006/relationships/font" Target="fonts/InterLight-bold.fntdata"/><Relationship Id="rId21" Type="http://schemas.openxmlformats.org/officeDocument/2006/relationships/font" Target="fonts/InterLight-regular.fntdata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Light-italic.fntdata"/><Relationship Id="rId30" Type="http://schemas.openxmlformats.org/officeDocument/2006/relationships/font" Target="fonts/LatoLight-bold.fntdata"/><Relationship Id="rId11" Type="http://schemas.openxmlformats.org/officeDocument/2006/relationships/slide" Target="slides/slide6.xml"/><Relationship Id="rId33" Type="http://schemas.openxmlformats.org/officeDocument/2006/relationships/font" Target="fonts/ArialBlack-regular.fntdata"/><Relationship Id="rId10" Type="http://schemas.openxmlformats.org/officeDocument/2006/relationships/slide" Target="slides/slide5.xml"/><Relationship Id="rId32" Type="http://schemas.openxmlformats.org/officeDocument/2006/relationships/font" Target="fonts/Lato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SourceSansPro-bold.fntdata"/><Relationship Id="rId12" Type="http://schemas.openxmlformats.org/officeDocument/2006/relationships/slide" Target="slides/slide7.xml"/><Relationship Id="rId34" Type="http://schemas.openxmlformats.org/officeDocument/2006/relationships/font" Target="fonts/SourceSansPro-regular.fntdata"/><Relationship Id="rId15" Type="http://schemas.openxmlformats.org/officeDocument/2006/relationships/slide" Target="slides/slide10.xml"/><Relationship Id="rId37" Type="http://schemas.openxmlformats.org/officeDocument/2006/relationships/font" Target="fonts/SourceSansPro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SansPr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nter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6b05c0c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6b05c0c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2895c15f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2895c15f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277dd5de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277dd5d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2f10b1a8c4_0_1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2f10b1a8c4_0_1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2f10b1a8c4_0_1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2f10b1a8c4_0_1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2f10b1a8c4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2f10b1a8c4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2f10b1a8c4_0_1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2f10b1a8c4_0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2f10b1a8c4_0_1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2f10b1a8c4_0_1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2f10b1a8c4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2f10b1a8c4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2f10b1a8c4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2f10b1a8c4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2f10b1a8c4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2f10b1a8c4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2f10b1a8c4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2f10b1a8c4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2f10b1a8c4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2f10b1a8c4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Deployment Pipeline Triggers: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New container version (CI Job Workaround)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New package version (CI Job Workaround)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New GitLab Release (CI job workaround)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Update Group Variable (CI job workaround)</a:t>
            </a: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bout.gitlab.com/sales/" TargetMode="External"/><Relationship Id="rId3" Type="http://schemas.openxmlformats.org/officeDocument/2006/relationships/image" Target="../media/image4.gif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about.gitlab.com/sales/" TargetMode="External"/><Relationship Id="rId3" Type="http://schemas.openxmlformats.org/officeDocument/2006/relationships/image" Target="../media/image13.gif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- Full Title Animated">
  <p:cSld name="CUSTOM_6_2_1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304788" y="4849961"/>
            <a:ext cx="784217" cy="170127"/>
            <a:chOff x="2427435" y="667186"/>
            <a:chExt cx="4852830" cy="1052117"/>
          </a:xfrm>
        </p:grpSpPr>
        <p:grpSp>
          <p:nvGrpSpPr>
            <p:cNvPr id="134" name="Google Shape;134;p11"/>
            <p:cNvGrpSpPr/>
            <p:nvPr/>
          </p:nvGrpSpPr>
          <p:grpSpPr>
            <a:xfrm>
              <a:off x="3779470" y="734713"/>
              <a:ext cx="3500795" cy="931092"/>
              <a:chOff x="3779470" y="734713"/>
              <a:chExt cx="3500795" cy="931092"/>
            </a:xfrm>
          </p:grpSpPr>
          <p:sp>
            <p:nvSpPr>
              <p:cNvPr id="135" name="Google Shape;135;p11"/>
              <p:cNvSpPr/>
              <p:nvPr/>
            </p:nvSpPr>
            <p:spPr>
              <a:xfrm>
                <a:off x="3779470" y="775393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4641386" y="734713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4890913" y="848057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1"/>
              <p:cNvSpPr/>
              <p:nvPr/>
            </p:nvSpPr>
            <p:spPr>
              <a:xfrm>
                <a:off x="5382185" y="787177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1"/>
              <p:cNvSpPr/>
              <p:nvPr/>
            </p:nvSpPr>
            <p:spPr>
              <a:xfrm>
                <a:off x="5995416" y="995138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6667875" y="787247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1"/>
            <p:cNvGrpSpPr/>
            <p:nvPr/>
          </p:nvGrpSpPr>
          <p:grpSpPr>
            <a:xfrm>
              <a:off x="2427435" y="667186"/>
              <a:ext cx="1091824" cy="1052117"/>
              <a:chOff x="2427435" y="667186"/>
              <a:chExt cx="1091824" cy="1052117"/>
            </a:xfrm>
          </p:grpSpPr>
          <p:sp>
            <p:nvSpPr>
              <p:cNvPr id="142" name="Google Shape;142;p11"/>
              <p:cNvSpPr/>
              <p:nvPr/>
            </p:nvSpPr>
            <p:spPr>
              <a:xfrm>
                <a:off x="2427575" y="667186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>
                <a:off x="2973276" y="1079726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1"/>
              <p:cNvSpPr/>
              <p:nvPr/>
            </p:nvSpPr>
            <p:spPr>
              <a:xfrm>
                <a:off x="2765384" y="1416532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1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>
                <a:off x="2427435" y="1079796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" name="Google Shape;146;p11"/>
          <p:cNvSpPr/>
          <p:nvPr/>
        </p:nvSpPr>
        <p:spPr>
          <a:xfrm>
            <a:off x="8005800" y="4948238"/>
            <a:ext cx="8334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uFill>
                  <a:noFill/>
                </a:uFill>
                <a:latin typeface="Inter SemiBold"/>
                <a:ea typeface="Inter SemiBold"/>
                <a:cs typeface="Inter SemiBold"/>
                <a:sym typeface="Inter SemiBol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Contact GitLab</a:t>
            </a:r>
            <a:endParaRPr i="0" sz="600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47" name="Google Shape;147;p11"/>
          <p:cNvCxnSpPr/>
          <p:nvPr/>
        </p:nvCxnSpPr>
        <p:spPr>
          <a:xfrm>
            <a:off x="4923525" y="1981350"/>
            <a:ext cx="0" cy="118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1"/>
          <p:cNvSpPr txBox="1"/>
          <p:nvPr>
            <p:ph type="title"/>
          </p:nvPr>
        </p:nvSpPr>
        <p:spPr>
          <a:xfrm>
            <a:off x="5243650" y="2034925"/>
            <a:ext cx="3636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149" name="Google Shape;14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0676"/>
            <a:ext cx="5040925" cy="3962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Title">
  <p:cSld name="BLANK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/>
          <p:nvPr/>
        </p:nvSpPr>
        <p:spPr>
          <a:xfrm flipH="1">
            <a:off x="75" y="-50"/>
            <a:ext cx="4566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12"/>
          <p:cNvGrpSpPr/>
          <p:nvPr/>
        </p:nvGrpSpPr>
        <p:grpSpPr>
          <a:xfrm>
            <a:off x="545874" y="1920307"/>
            <a:ext cx="3524125" cy="764047"/>
            <a:chOff x="5479385" y="4404281"/>
            <a:chExt cx="4852830" cy="1052117"/>
          </a:xfrm>
        </p:grpSpPr>
        <p:grpSp>
          <p:nvGrpSpPr>
            <p:cNvPr id="153" name="Google Shape;153;p12"/>
            <p:cNvGrpSpPr/>
            <p:nvPr/>
          </p:nvGrpSpPr>
          <p:grpSpPr>
            <a:xfrm>
              <a:off x="6831420" y="4471808"/>
              <a:ext cx="3500795" cy="931092"/>
              <a:chOff x="6831420" y="4471808"/>
              <a:chExt cx="3500795" cy="931092"/>
            </a:xfrm>
          </p:grpSpPr>
          <p:sp>
            <p:nvSpPr>
              <p:cNvPr id="154" name="Google Shape;154;p12"/>
              <p:cNvSpPr/>
              <p:nvPr/>
            </p:nvSpPr>
            <p:spPr>
              <a:xfrm>
                <a:off x="6831420" y="4512488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7693336" y="4471808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7942863" y="4585152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8434135" y="4524272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9047366" y="4732233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9719825" y="4524342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" name="Google Shape;160;p12"/>
            <p:cNvGrpSpPr/>
            <p:nvPr/>
          </p:nvGrpSpPr>
          <p:grpSpPr>
            <a:xfrm>
              <a:off x="5479385" y="4404281"/>
              <a:ext cx="1091824" cy="1052117"/>
              <a:chOff x="5479385" y="4404281"/>
              <a:chExt cx="1091824" cy="1052117"/>
            </a:xfrm>
          </p:grpSpPr>
          <p:sp>
            <p:nvSpPr>
              <p:cNvPr id="161" name="Google Shape;161;p12"/>
              <p:cNvSpPr/>
              <p:nvPr/>
            </p:nvSpPr>
            <p:spPr>
              <a:xfrm>
                <a:off x="5479525" y="4404281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>
                <a:off x="6025226" y="4816821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>
                <a:off x="5817334" y="5153627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3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5479385" y="4816891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5" name="Google Shape;165;p12"/>
          <p:cNvSpPr txBox="1"/>
          <p:nvPr/>
        </p:nvSpPr>
        <p:spPr>
          <a:xfrm>
            <a:off x="445513" y="2684338"/>
            <a:ext cx="406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One DevOps Platform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6" name="Google Shape;166;p12"/>
          <p:cNvGrpSpPr/>
          <p:nvPr/>
        </p:nvGrpSpPr>
        <p:grpSpPr>
          <a:xfrm>
            <a:off x="304788" y="4849961"/>
            <a:ext cx="784217" cy="170127"/>
            <a:chOff x="2427435" y="667186"/>
            <a:chExt cx="4852830" cy="1052117"/>
          </a:xfrm>
        </p:grpSpPr>
        <p:grpSp>
          <p:nvGrpSpPr>
            <p:cNvPr id="167" name="Google Shape;167;p12"/>
            <p:cNvGrpSpPr/>
            <p:nvPr/>
          </p:nvGrpSpPr>
          <p:grpSpPr>
            <a:xfrm>
              <a:off x="3779470" y="734713"/>
              <a:ext cx="3500795" cy="931092"/>
              <a:chOff x="3779470" y="734713"/>
              <a:chExt cx="3500795" cy="931092"/>
            </a:xfrm>
          </p:grpSpPr>
          <p:sp>
            <p:nvSpPr>
              <p:cNvPr id="168" name="Google Shape;168;p12"/>
              <p:cNvSpPr/>
              <p:nvPr/>
            </p:nvSpPr>
            <p:spPr>
              <a:xfrm>
                <a:off x="3779470" y="775393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4641386" y="734713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4890913" y="848057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5382185" y="787177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2"/>
              <p:cNvSpPr/>
              <p:nvPr/>
            </p:nvSpPr>
            <p:spPr>
              <a:xfrm>
                <a:off x="5995416" y="995138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2"/>
              <p:cNvSpPr/>
              <p:nvPr/>
            </p:nvSpPr>
            <p:spPr>
              <a:xfrm>
                <a:off x="6667875" y="787247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2"/>
            <p:cNvGrpSpPr/>
            <p:nvPr/>
          </p:nvGrpSpPr>
          <p:grpSpPr>
            <a:xfrm>
              <a:off x="2427435" y="667186"/>
              <a:ext cx="1091824" cy="1052117"/>
              <a:chOff x="2427435" y="667186"/>
              <a:chExt cx="1091824" cy="1052117"/>
            </a:xfrm>
          </p:grpSpPr>
          <p:sp>
            <p:nvSpPr>
              <p:cNvPr id="175" name="Google Shape;175;p12"/>
              <p:cNvSpPr/>
              <p:nvPr/>
            </p:nvSpPr>
            <p:spPr>
              <a:xfrm>
                <a:off x="2427575" y="667186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2"/>
              <p:cNvSpPr/>
              <p:nvPr/>
            </p:nvSpPr>
            <p:spPr>
              <a:xfrm>
                <a:off x="2973276" y="1079726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2"/>
              <p:cNvSpPr/>
              <p:nvPr/>
            </p:nvSpPr>
            <p:spPr>
              <a:xfrm>
                <a:off x="2765384" y="1416532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1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2"/>
              <p:cNvSpPr/>
              <p:nvPr/>
            </p:nvSpPr>
            <p:spPr>
              <a:xfrm>
                <a:off x="2427435" y="1079796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9" name="Google Shape;179;p12"/>
          <p:cNvSpPr txBox="1"/>
          <p:nvPr>
            <p:ph idx="1" type="body"/>
          </p:nvPr>
        </p:nvSpPr>
        <p:spPr>
          <a:xfrm>
            <a:off x="4641900" y="976575"/>
            <a:ext cx="37338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Inter"/>
              <a:buChar char="●"/>
              <a:defRPr sz="16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Inter"/>
              <a:buChar char="○"/>
              <a:defRPr sz="14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Inter"/>
              <a:buChar char="■"/>
              <a:defRPr sz="12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Inter"/>
              <a:buChar char="●"/>
              <a:defRPr sz="10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●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4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/>
          <p:nvPr/>
        </p:nvSpPr>
        <p:spPr>
          <a:xfrm flipH="1">
            <a:off x="0" y="0"/>
            <a:ext cx="9144000" cy="241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13"/>
          <p:cNvCxnSpPr/>
          <p:nvPr/>
        </p:nvCxnSpPr>
        <p:spPr>
          <a:xfrm rot="10800000">
            <a:off x="3809971" y="1007696"/>
            <a:ext cx="0" cy="98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13"/>
          <p:cNvSpPr txBox="1"/>
          <p:nvPr>
            <p:ph type="title"/>
          </p:nvPr>
        </p:nvSpPr>
        <p:spPr>
          <a:xfrm>
            <a:off x="496575" y="854650"/>
            <a:ext cx="28845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4238875" y="854650"/>
            <a:ext cx="44262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Inter"/>
              <a:buChar char="●"/>
              <a:defRPr sz="16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Inter"/>
              <a:buChar char="○"/>
              <a:defRPr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Inter"/>
              <a:buChar char="■"/>
              <a:defRPr sz="12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Inter"/>
              <a:buChar char="●"/>
              <a:defRPr sz="11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Inter"/>
              <a:buChar char="○"/>
              <a:defRPr sz="11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Inter"/>
              <a:buChar char="■"/>
              <a:defRPr sz="11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Inter"/>
              <a:buChar char="●"/>
              <a:defRPr sz="11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Inter"/>
              <a:buChar char="○"/>
              <a:defRPr sz="11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Inter"/>
              <a:buChar char="■"/>
              <a:defRPr sz="11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2" type="subTitle"/>
          </p:nvPr>
        </p:nvSpPr>
        <p:spPr>
          <a:xfrm>
            <a:off x="912350" y="2867725"/>
            <a:ext cx="5034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86" name="Google Shape;186;p13"/>
          <p:cNvSpPr txBox="1"/>
          <p:nvPr>
            <p:ph idx="3" type="subTitle"/>
          </p:nvPr>
        </p:nvSpPr>
        <p:spPr>
          <a:xfrm>
            <a:off x="912350" y="3603469"/>
            <a:ext cx="5034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87" name="Google Shape;187;p13"/>
          <p:cNvSpPr txBox="1"/>
          <p:nvPr>
            <p:ph idx="4" type="subTitle"/>
          </p:nvPr>
        </p:nvSpPr>
        <p:spPr>
          <a:xfrm>
            <a:off x="912350" y="4339225"/>
            <a:ext cx="5034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grpSp>
        <p:nvGrpSpPr>
          <p:cNvPr id="188" name="Google Shape;188;p13"/>
          <p:cNvGrpSpPr/>
          <p:nvPr/>
        </p:nvGrpSpPr>
        <p:grpSpPr>
          <a:xfrm>
            <a:off x="603139" y="500888"/>
            <a:ext cx="309205" cy="298170"/>
            <a:chOff x="2427435" y="667186"/>
            <a:chExt cx="1091824" cy="1052117"/>
          </a:xfrm>
        </p:grpSpPr>
        <p:sp>
          <p:nvSpPr>
            <p:cNvPr id="189" name="Google Shape;189;p13"/>
            <p:cNvSpPr/>
            <p:nvPr/>
          </p:nvSpPr>
          <p:spPr>
            <a:xfrm>
              <a:off x="2427575" y="667186"/>
              <a:ext cx="1091684" cy="1052047"/>
            </a:xfrm>
            <a:custGeom>
              <a:rect b="b" l="l" r="r" t="t"/>
              <a:pathLst>
                <a:path extrusionOk="0" h="1052047" w="1091684">
                  <a:moveTo>
                    <a:pt x="1073211" y="416467"/>
                  </a:moveTo>
                  <a:lnTo>
                    <a:pt x="1071739" y="412539"/>
                  </a:lnTo>
                  <a:lnTo>
                    <a:pt x="923145" y="24601"/>
                  </a:lnTo>
                  <a:cubicBezTo>
                    <a:pt x="920201" y="17026"/>
                    <a:pt x="914804" y="10574"/>
                    <a:pt x="907865" y="6155"/>
                  </a:cubicBezTo>
                  <a:cubicBezTo>
                    <a:pt x="900926" y="1736"/>
                    <a:pt x="892795" y="-368"/>
                    <a:pt x="884594" y="53"/>
                  </a:cubicBezTo>
                  <a:cubicBezTo>
                    <a:pt x="876394" y="474"/>
                    <a:pt x="868543" y="3490"/>
                    <a:pt x="862095" y="8610"/>
                  </a:cubicBezTo>
                  <a:cubicBezTo>
                    <a:pt x="855717" y="13800"/>
                    <a:pt x="851091" y="20744"/>
                    <a:pt x="848988" y="28599"/>
                  </a:cubicBezTo>
                  <a:lnTo>
                    <a:pt x="748687" y="335878"/>
                  </a:lnTo>
                  <a:lnTo>
                    <a:pt x="342786" y="335878"/>
                  </a:lnTo>
                  <a:lnTo>
                    <a:pt x="242485" y="28599"/>
                  </a:lnTo>
                  <a:cubicBezTo>
                    <a:pt x="240312" y="20744"/>
                    <a:pt x="235686" y="13730"/>
                    <a:pt x="229378" y="8610"/>
                  </a:cubicBezTo>
                  <a:cubicBezTo>
                    <a:pt x="222930" y="3490"/>
                    <a:pt x="215079" y="474"/>
                    <a:pt x="206879" y="53"/>
                  </a:cubicBezTo>
                  <a:cubicBezTo>
                    <a:pt x="198608" y="-368"/>
                    <a:pt x="190547" y="1736"/>
                    <a:pt x="183608" y="6155"/>
                  </a:cubicBezTo>
                  <a:cubicBezTo>
                    <a:pt x="176669" y="10574"/>
                    <a:pt x="171342" y="16956"/>
                    <a:pt x="168328" y="24601"/>
                  </a:cubicBezTo>
                  <a:lnTo>
                    <a:pt x="19734" y="412539"/>
                  </a:lnTo>
                  <a:lnTo>
                    <a:pt x="18262" y="416397"/>
                  </a:lnTo>
                  <a:cubicBezTo>
                    <a:pt x="-25755" y="531354"/>
                    <a:pt x="11744" y="661252"/>
                    <a:pt x="109802" y="735459"/>
                  </a:cubicBezTo>
                  <a:cubicBezTo>
                    <a:pt x="110012" y="735599"/>
                    <a:pt x="110152" y="735739"/>
                    <a:pt x="110362" y="735879"/>
                  </a:cubicBezTo>
                  <a:lnTo>
                    <a:pt x="111694" y="736861"/>
                  </a:lnTo>
                  <a:lnTo>
                    <a:pt x="338020" y="906387"/>
                  </a:lnTo>
                  <a:lnTo>
                    <a:pt x="449956" y="991185"/>
                  </a:lnTo>
                  <a:lnTo>
                    <a:pt x="518085" y="1042737"/>
                  </a:lnTo>
                  <a:cubicBezTo>
                    <a:pt x="534487" y="1055151"/>
                    <a:pt x="557196" y="1055151"/>
                    <a:pt x="573598" y="1042737"/>
                  </a:cubicBezTo>
                  <a:lnTo>
                    <a:pt x="641727" y="991185"/>
                  </a:lnTo>
                  <a:lnTo>
                    <a:pt x="753663" y="906387"/>
                  </a:lnTo>
                  <a:lnTo>
                    <a:pt x="981321" y="735809"/>
                  </a:lnTo>
                  <a:cubicBezTo>
                    <a:pt x="981321" y="735809"/>
                    <a:pt x="981741" y="735529"/>
                    <a:pt x="981952" y="735318"/>
                  </a:cubicBezTo>
                  <a:cubicBezTo>
                    <a:pt x="1079940" y="661111"/>
                    <a:pt x="1117439" y="531214"/>
                    <a:pt x="1073421" y="416327"/>
                  </a:cubicBezTo>
                  <a:close/>
                </a:path>
              </a:pathLst>
            </a:custGeom>
            <a:solidFill>
              <a:srgbClr val="E243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2973276" y="1079726"/>
              <a:ext cx="545843" cy="493917"/>
            </a:xfrm>
            <a:custGeom>
              <a:rect b="b" l="l" r="r" t="t"/>
              <a:pathLst>
                <a:path extrusionOk="0" h="493917" w="545843">
                  <a:moveTo>
                    <a:pt x="527509" y="3928"/>
                  </a:moveTo>
                  <a:lnTo>
                    <a:pt x="526038" y="0"/>
                  </a:lnTo>
                  <a:cubicBezTo>
                    <a:pt x="452301" y="15150"/>
                    <a:pt x="384452" y="46362"/>
                    <a:pt x="326276" y="89918"/>
                  </a:cubicBezTo>
                  <a:cubicBezTo>
                    <a:pt x="325365" y="90619"/>
                    <a:pt x="149646" y="223603"/>
                    <a:pt x="0" y="336807"/>
                  </a:cubicBezTo>
                  <a:cubicBezTo>
                    <a:pt x="111095" y="420903"/>
                    <a:pt x="207822" y="493918"/>
                    <a:pt x="207822" y="493918"/>
                  </a:cubicBezTo>
                  <a:lnTo>
                    <a:pt x="435479" y="323340"/>
                  </a:lnTo>
                  <a:cubicBezTo>
                    <a:pt x="435479" y="323340"/>
                    <a:pt x="435900" y="323060"/>
                    <a:pt x="436110" y="322849"/>
                  </a:cubicBezTo>
                  <a:cubicBezTo>
                    <a:pt x="534098" y="248642"/>
                    <a:pt x="571597" y="118745"/>
                    <a:pt x="527580" y="385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2765384" y="1416532"/>
              <a:ext cx="415643" cy="302771"/>
            </a:xfrm>
            <a:custGeom>
              <a:rect b="b" l="l" r="r" t="t"/>
              <a:pathLst>
                <a:path extrusionOk="0" h="302771" w="415643">
                  <a:moveTo>
                    <a:pt x="0" y="157111"/>
                  </a:moveTo>
                  <a:lnTo>
                    <a:pt x="111936" y="241909"/>
                  </a:lnTo>
                  <a:lnTo>
                    <a:pt x="180065" y="293461"/>
                  </a:lnTo>
                  <a:cubicBezTo>
                    <a:pt x="196467" y="305876"/>
                    <a:pt x="219176" y="305876"/>
                    <a:pt x="235578" y="293461"/>
                  </a:cubicBezTo>
                  <a:lnTo>
                    <a:pt x="303707" y="241909"/>
                  </a:lnTo>
                  <a:lnTo>
                    <a:pt x="415643" y="157111"/>
                  </a:lnTo>
                  <a:cubicBezTo>
                    <a:pt x="415643" y="157111"/>
                    <a:pt x="318917" y="84026"/>
                    <a:pt x="207822" y="0"/>
                  </a:cubicBezTo>
                  <a:cubicBezTo>
                    <a:pt x="96726" y="84097"/>
                    <a:pt x="0" y="157111"/>
                    <a:pt x="0" y="157111"/>
                  </a:cubicBezTo>
                  <a:close/>
                </a:path>
              </a:pathLst>
            </a:custGeom>
            <a:solidFill>
              <a:srgbClr val="FCA1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2427435" y="1079796"/>
              <a:ext cx="545841" cy="493847"/>
            </a:xfrm>
            <a:custGeom>
              <a:rect b="b" l="l" r="r" t="t"/>
              <a:pathLst>
                <a:path extrusionOk="0" h="493847" w="545841">
                  <a:moveTo>
                    <a:pt x="219495" y="89848"/>
                  </a:moveTo>
                  <a:cubicBezTo>
                    <a:pt x="161389" y="46362"/>
                    <a:pt x="93541" y="15080"/>
                    <a:pt x="19734" y="0"/>
                  </a:cubicBezTo>
                  <a:lnTo>
                    <a:pt x="18262" y="3858"/>
                  </a:lnTo>
                  <a:cubicBezTo>
                    <a:pt x="-25755" y="118815"/>
                    <a:pt x="11744" y="248712"/>
                    <a:pt x="109802" y="322919"/>
                  </a:cubicBezTo>
                  <a:cubicBezTo>
                    <a:pt x="110012" y="323060"/>
                    <a:pt x="110152" y="323200"/>
                    <a:pt x="110363" y="323340"/>
                  </a:cubicBezTo>
                  <a:lnTo>
                    <a:pt x="111694" y="324322"/>
                  </a:lnTo>
                  <a:lnTo>
                    <a:pt x="338020" y="493848"/>
                  </a:lnTo>
                  <a:cubicBezTo>
                    <a:pt x="338020" y="493848"/>
                    <a:pt x="434747" y="420763"/>
                    <a:pt x="545842" y="336737"/>
                  </a:cubicBezTo>
                  <a:cubicBezTo>
                    <a:pt x="396196" y="223532"/>
                    <a:pt x="220476" y="90549"/>
                    <a:pt x="219565" y="8984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Alternate">
  <p:cSld name="BLANK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 flipH="1">
            <a:off x="50" y="-50"/>
            <a:ext cx="9144000" cy="51435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"/>
          <p:cNvSpPr txBox="1"/>
          <p:nvPr>
            <p:ph type="title"/>
          </p:nvPr>
        </p:nvSpPr>
        <p:spPr>
          <a:xfrm>
            <a:off x="1550100" y="2999192"/>
            <a:ext cx="6043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6" name="Google Shape;196;p14"/>
          <p:cNvSpPr/>
          <p:nvPr/>
        </p:nvSpPr>
        <p:spPr>
          <a:xfrm>
            <a:off x="0" y="4780493"/>
            <a:ext cx="9144000" cy="363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97540" y="838479"/>
            <a:ext cx="2149026" cy="191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14"/>
          <p:cNvCxnSpPr/>
          <p:nvPr/>
        </p:nvCxnSpPr>
        <p:spPr>
          <a:xfrm rot="10800000">
            <a:off x="4461900" y="2877300"/>
            <a:ext cx="220200" cy="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Blank 1">
  <p:cSld name="CUSTOM_1_1_1_3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1080002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sset 15@150x.png" id="201" name="Google Shape;20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3491" y="478221"/>
            <a:ext cx="292071" cy="2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5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Blank">
  <p:cSld name="CUSTOM_1_1_1_2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8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222" name="Google Shape;222;p18"/>
          <p:cNvGrpSpPr/>
          <p:nvPr/>
        </p:nvGrpSpPr>
        <p:grpSpPr>
          <a:xfrm>
            <a:off x="8070739" y="500888"/>
            <a:ext cx="309205" cy="298170"/>
            <a:chOff x="2427435" y="667186"/>
            <a:chExt cx="1091824" cy="1052117"/>
          </a:xfrm>
        </p:grpSpPr>
        <p:sp>
          <p:nvSpPr>
            <p:cNvPr id="223" name="Google Shape;223;p18"/>
            <p:cNvSpPr/>
            <p:nvPr/>
          </p:nvSpPr>
          <p:spPr>
            <a:xfrm>
              <a:off x="2427575" y="667186"/>
              <a:ext cx="1091684" cy="1052047"/>
            </a:xfrm>
            <a:custGeom>
              <a:rect b="b" l="l" r="r" t="t"/>
              <a:pathLst>
                <a:path extrusionOk="0" h="1052047" w="1091684">
                  <a:moveTo>
                    <a:pt x="1073211" y="416467"/>
                  </a:moveTo>
                  <a:lnTo>
                    <a:pt x="1071739" y="412539"/>
                  </a:lnTo>
                  <a:lnTo>
                    <a:pt x="923145" y="24601"/>
                  </a:lnTo>
                  <a:cubicBezTo>
                    <a:pt x="920201" y="17026"/>
                    <a:pt x="914804" y="10574"/>
                    <a:pt x="907865" y="6155"/>
                  </a:cubicBezTo>
                  <a:cubicBezTo>
                    <a:pt x="900926" y="1736"/>
                    <a:pt x="892795" y="-368"/>
                    <a:pt x="884594" y="53"/>
                  </a:cubicBezTo>
                  <a:cubicBezTo>
                    <a:pt x="876394" y="474"/>
                    <a:pt x="868543" y="3490"/>
                    <a:pt x="862095" y="8610"/>
                  </a:cubicBezTo>
                  <a:cubicBezTo>
                    <a:pt x="855717" y="13800"/>
                    <a:pt x="851091" y="20744"/>
                    <a:pt x="848988" y="28599"/>
                  </a:cubicBezTo>
                  <a:lnTo>
                    <a:pt x="748687" y="335878"/>
                  </a:lnTo>
                  <a:lnTo>
                    <a:pt x="342786" y="335878"/>
                  </a:lnTo>
                  <a:lnTo>
                    <a:pt x="242485" y="28599"/>
                  </a:lnTo>
                  <a:cubicBezTo>
                    <a:pt x="240312" y="20744"/>
                    <a:pt x="235686" y="13730"/>
                    <a:pt x="229378" y="8610"/>
                  </a:cubicBezTo>
                  <a:cubicBezTo>
                    <a:pt x="222930" y="3490"/>
                    <a:pt x="215079" y="474"/>
                    <a:pt x="206879" y="53"/>
                  </a:cubicBezTo>
                  <a:cubicBezTo>
                    <a:pt x="198608" y="-368"/>
                    <a:pt x="190547" y="1736"/>
                    <a:pt x="183608" y="6155"/>
                  </a:cubicBezTo>
                  <a:cubicBezTo>
                    <a:pt x="176669" y="10574"/>
                    <a:pt x="171342" y="16956"/>
                    <a:pt x="168328" y="24601"/>
                  </a:cubicBezTo>
                  <a:lnTo>
                    <a:pt x="19734" y="412539"/>
                  </a:lnTo>
                  <a:lnTo>
                    <a:pt x="18262" y="416397"/>
                  </a:lnTo>
                  <a:cubicBezTo>
                    <a:pt x="-25755" y="531354"/>
                    <a:pt x="11744" y="661252"/>
                    <a:pt x="109802" y="735459"/>
                  </a:cubicBezTo>
                  <a:cubicBezTo>
                    <a:pt x="110012" y="735599"/>
                    <a:pt x="110152" y="735739"/>
                    <a:pt x="110362" y="735879"/>
                  </a:cubicBezTo>
                  <a:lnTo>
                    <a:pt x="111694" y="736861"/>
                  </a:lnTo>
                  <a:lnTo>
                    <a:pt x="338020" y="906387"/>
                  </a:lnTo>
                  <a:lnTo>
                    <a:pt x="449956" y="991185"/>
                  </a:lnTo>
                  <a:lnTo>
                    <a:pt x="518085" y="1042737"/>
                  </a:lnTo>
                  <a:cubicBezTo>
                    <a:pt x="534487" y="1055151"/>
                    <a:pt x="557196" y="1055151"/>
                    <a:pt x="573598" y="1042737"/>
                  </a:cubicBezTo>
                  <a:lnTo>
                    <a:pt x="641727" y="991185"/>
                  </a:lnTo>
                  <a:lnTo>
                    <a:pt x="753663" y="906387"/>
                  </a:lnTo>
                  <a:lnTo>
                    <a:pt x="981321" y="735809"/>
                  </a:lnTo>
                  <a:cubicBezTo>
                    <a:pt x="981321" y="735809"/>
                    <a:pt x="981741" y="735529"/>
                    <a:pt x="981952" y="735318"/>
                  </a:cubicBezTo>
                  <a:cubicBezTo>
                    <a:pt x="1079940" y="661111"/>
                    <a:pt x="1117439" y="531214"/>
                    <a:pt x="1073421" y="416327"/>
                  </a:cubicBezTo>
                  <a:close/>
                </a:path>
              </a:pathLst>
            </a:custGeom>
            <a:solidFill>
              <a:srgbClr val="E243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2973276" y="1079726"/>
              <a:ext cx="545843" cy="493917"/>
            </a:xfrm>
            <a:custGeom>
              <a:rect b="b" l="l" r="r" t="t"/>
              <a:pathLst>
                <a:path extrusionOk="0" h="493917" w="545843">
                  <a:moveTo>
                    <a:pt x="527509" y="3928"/>
                  </a:moveTo>
                  <a:lnTo>
                    <a:pt x="526038" y="0"/>
                  </a:lnTo>
                  <a:cubicBezTo>
                    <a:pt x="452301" y="15150"/>
                    <a:pt x="384452" y="46362"/>
                    <a:pt x="326276" y="89918"/>
                  </a:cubicBezTo>
                  <a:cubicBezTo>
                    <a:pt x="325365" y="90619"/>
                    <a:pt x="149646" y="223603"/>
                    <a:pt x="0" y="336807"/>
                  </a:cubicBezTo>
                  <a:cubicBezTo>
                    <a:pt x="111095" y="420903"/>
                    <a:pt x="207822" y="493918"/>
                    <a:pt x="207822" y="493918"/>
                  </a:cubicBezTo>
                  <a:lnTo>
                    <a:pt x="435479" y="323340"/>
                  </a:lnTo>
                  <a:cubicBezTo>
                    <a:pt x="435479" y="323340"/>
                    <a:pt x="435900" y="323060"/>
                    <a:pt x="436110" y="322849"/>
                  </a:cubicBezTo>
                  <a:cubicBezTo>
                    <a:pt x="534098" y="248642"/>
                    <a:pt x="571597" y="118745"/>
                    <a:pt x="527580" y="385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2765384" y="1416532"/>
              <a:ext cx="415643" cy="302771"/>
            </a:xfrm>
            <a:custGeom>
              <a:rect b="b" l="l" r="r" t="t"/>
              <a:pathLst>
                <a:path extrusionOk="0" h="302771" w="415643">
                  <a:moveTo>
                    <a:pt x="0" y="157111"/>
                  </a:moveTo>
                  <a:lnTo>
                    <a:pt x="111936" y="241909"/>
                  </a:lnTo>
                  <a:lnTo>
                    <a:pt x="180065" y="293461"/>
                  </a:lnTo>
                  <a:cubicBezTo>
                    <a:pt x="196467" y="305876"/>
                    <a:pt x="219176" y="305876"/>
                    <a:pt x="235578" y="293461"/>
                  </a:cubicBezTo>
                  <a:lnTo>
                    <a:pt x="303707" y="241909"/>
                  </a:lnTo>
                  <a:lnTo>
                    <a:pt x="415643" y="157111"/>
                  </a:lnTo>
                  <a:cubicBezTo>
                    <a:pt x="415643" y="157111"/>
                    <a:pt x="318917" y="84026"/>
                    <a:pt x="207822" y="0"/>
                  </a:cubicBezTo>
                  <a:cubicBezTo>
                    <a:pt x="96726" y="84097"/>
                    <a:pt x="0" y="157111"/>
                    <a:pt x="0" y="157111"/>
                  </a:cubicBezTo>
                  <a:close/>
                </a:path>
              </a:pathLst>
            </a:custGeom>
            <a:solidFill>
              <a:srgbClr val="FCA1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2427435" y="1079796"/>
              <a:ext cx="545841" cy="493847"/>
            </a:xfrm>
            <a:custGeom>
              <a:rect b="b" l="l" r="r" t="t"/>
              <a:pathLst>
                <a:path extrusionOk="0" h="493847" w="545841">
                  <a:moveTo>
                    <a:pt x="219495" y="89848"/>
                  </a:moveTo>
                  <a:cubicBezTo>
                    <a:pt x="161389" y="46362"/>
                    <a:pt x="93541" y="15080"/>
                    <a:pt x="19734" y="0"/>
                  </a:cubicBezTo>
                  <a:lnTo>
                    <a:pt x="18262" y="3858"/>
                  </a:lnTo>
                  <a:cubicBezTo>
                    <a:pt x="-25755" y="118815"/>
                    <a:pt x="11744" y="248712"/>
                    <a:pt x="109802" y="322919"/>
                  </a:cubicBezTo>
                  <a:cubicBezTo>
                    <a:pt x="110012" y="323060"/>
                    <a:pt x="110152" y="323200"/>
                    <a:pt x="110363" y="323340"/>
                  </a:cubicBezTo>
                  <a:lnTo>
                    <a:pt x="111694" y="324322"/>
                  </a:lnTo>
                  <a:lnTo>
                    <a:pt x="338020" y="493848"/>
                  </a:lnTo>
                  <a:cubicBezTo>
                    <a:pt x="338020" y="493848"/>
                    <a:pt x="434747" y="420763"/>
                    <a:pt x="545842" y="336737"/>
                  </a:cubicBezTo>
                  <a:cubicBezTo>
                    <a:pt x="396196" y="223532"/>
                    <a:pt x="220476" y="90549"/>
                    <a:pt x="219565" y="8984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Content">
  <p:cSld name="CUSTOM_7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9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0" name="Google Shape;230;p19"/>
          <p:cNvSpPr txBox="1"/>
          <p:nvPr>
            <p:ph idx="1" type="body"/>
          </p:nvPr>
        </p:nvSpPr>
        <p:spPr>
          <a:xfrm>
            <a:off x="304800" y="976575"/>
            <a:ext cx="80706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Inter"/>
              <a:buChar char="●"/>
              <a:defRPr sz="16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Inter"/>
              <a:buChar char="○"/>
              <a:defRPr sz="14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Inter"/>
              <a:buChar char="■"/>
              <a:defRPr sz="12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Inter"/>
              <a:buChar char="●"/>
              <a:defRPr sz="10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●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231" name="Google Shape;231;p19"/>
          <p:cNvGrpSpPr/>
          <p:nvPr/>
        </p:nvGrpSpPr>
        <p:grpSpPr>
          <a:xfrm>
            <a:off x="8070739" y="500888"/>
            <a:ext cx="309205" cy="298170"/>
            <a:chOff x="2427435" y="667186"/>
            <a:chExt cx="1091824" cy="1052117"/>
          </a:xfrm>
        </p:grpSpPr>
        <p:sp>
          <p:nvSpPr>
            <p:cNvPr id="232" name="Google Shape;232;p19"/>
            <p:cNvSpPr/>
            <p:nvPr/>
          </p:nvSpPr>
          <p:spPr>
            <a:xfrm>
              <a:off x="2427575" y="667186"/>
              <a:ext cx="1091684" cy="1052047"/>
            </a:xfrm>
            <a:custGeom>
              <a:rect b="b" l="l" r="r" t="t"/>
              <a:pathLst>
                <a:path extrusionOk="0" h="1052047" w="1091684">
                  <a:moveTo>
                    <a:pt x="1073211" y="416467"/>
                  </a:moveTo>
                  <a:lnTo>
                    <a:pt x="1071739" y="412539"/>
                  </a:lnTo>
                  <a:lnTo>
                    <a:pt x="923145" y="24601"/>
                  </a:lnTo>
                  <a:cubicBezTo>
                    <a:pt x="920201" y="17026"/>
                    <a:pt x="914804" y="10574"/>
                    <a:pt x="907865" y="6155"/>
                  </a:cubicBezTo>
                  <a:cubicBezTo>
                    <a:pt x="900926" y="1736"/>
                    <a:pt x="892795" y="-368"/>
                    <a:pt x="884594" y="53"/>
                  </a:cubicBezTo>
                  <a:cubicBezTo>
                    <a:pt x="876394" y="474"/>
                    <a:pt x="868543" y="3490"/>
                    <a:pt x="862095" y="8610"/>
                  </a:cubicBezTo>
                  <a:cubicBezTo>
                    <a:pt x="855717" y="13800"/>
                    <a:pt x="851091" y="20744"/>
                    <a:pt x="848988" y="28599"/>
                  </a:cubicBezTo>
                  <a:lnTo>
                    <a:pt x="748687" y="335878"/>
                  </a:lnTo>
                  <a:lnTo>
                    <a:pt x="342786" y="335878"/>
                  </a:lnTo>
                  <a:lnTo>
                    <a:pt x="242485" y="28599"/>
                  </a:lnTo>
                  <a:cubicBezTo>
                    <a:pt x="240312" y="20744"/>
                    <a:pt x="235686" y="13730"/>
                    <a:pt x="229378" y="8610"/>
                  </a:cubicBezTo>
                  <a:cubicBezTo>
                    <a:pt x="222930" y="3490"/>
                    <a:pt x="215079" y="474"/>
                    <a:pt x="206879" y="53"/>
                  </a:cubicBezTo>
                  <a:cubicBezTo>
                    <a:pt x="198608" y="-368"/>
                    <a:pt x="190547" y="1736"/>
                    <a:pt x="183608" y="6155"/>
                  </a:cubicBezTo>
                  <a:cubicBezTo>
                    <a:pt x="176669" y="10574"/>
                    <a:pt x="171342" y="16956"/>
                    <a:pt x="168328" y="24601"/>
                  </a:cubicBezTo>
                  <a:lnTo>
                    <a:pt x="19734" y="412539"/>
                  </a:lnTo>
                  <a:lnTo>
                    <a:pt x="18262" y="416397"/>
                  </a:lnTo>
                  <a:cubicBezTo>
                    <a:pt x="-25755" y="531354"/>
                    <a:pt x="11744" y="661252"/>
                    <a:pt x="109802" y="735459"/>
                  </a:cubicBezTo>
                  <a:cubicBezTo>
                    <a:pt x="110012" y="735599"/>
                    <a:pt x="110152" y="735739"/>
                    <a:pt x="110362" y="735879"/>
                  </a:cubicBezTo>
                  <a:lnTo>
                    <a:pt x="111694" y="736861"/>
                  </a:lnTo>
                  <a:lnTo>
                    <a:pt x="338020" y="906387"/>
                  </a:lnTo>
                  <a:lnTo>
                    <a:pt x="449956" y="991185"/>
                  </a:lnTo>
                  <a:lnTo>
                    <a:pt x="518085" y="1042737"/>
                  </a:lnTo>
                  <a:cubicBezTo>
                    <a:pt x="534487" y="1055151"/>
                    <a:pt x="557196" y="1055151"/>
                    <a:pt x="573598" y="1042737"/>
                  </a:cubicBezTo>
                  <a:lnTo>
                    <a:pt x="641727" y="991185"/>
                  </a:lnTo>
                  <a:lnTo>
                    <a:pt x="753663" y="906387"/>
                  </a:lnTo>
                  <a:lnTo>
                    <a:pt x="981321" y="735809"/>
                  </a:lnTo>
                  <a:cubicBezTo>
                    <a:pt x="981321" y="735809"/>
                    <a:pt x="981741" y="735529"/>
                    <a:pt x="981952" y="735318"/>
                  </a:cubicBezTo>
                  <a:cubicBezTo>
                    <a:pt x="1079940" y="661111"/>
                    <a:pt x="1117439" y="531214"/>
                    <a:pt x="1073421" y="416327"/>
                  </a:cubicBezTo>
                  <a:close/>
                </a:path>
              </a:pathLst>
            </a:custGeom>
            <a:solidFill>
              <a:srgbClr val="E243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2973276" y="1079726"/>
              <a:ext cx="545843" cy="493917"/>
            </a:xfrm>
            <a:custGeom>
              <a:rect b="b" l="l" r="r" t="t"/>
              <a:pathLst>
                <a:path extrusionOk="0" h="493917" w="545843">
                  <a:moveTo>
                    <a:pt x="527509" y="3928"/>
                  </a:moveTo>
                  <a:lnTo>
                    <a:pt x="526038" y="0"/>
                  </a:lnTo>
                  <a:cubicBezTo>
                    <a:pt x="452301" y="15150"/>
                    <a:pt x="384452" y="46362"/>
                    <a:pt x="326276" y="89918"/>
                  </a:cubicBezTo>
                  <a:cubicBezTo>
                    <a:pt x="325365" y="90619"/>
                    <a:pt x="149646" y="223603"/>
                    <a:pt x="0" y="336807"/>
                  </a:cubicBezTo>
                  <a:cubicBezTo>
                    <a:pt x="111095" y="420903"/>
                    <a:pt x="207822" y="493918"/>
                    <a:pt x="207822" y="493918"/>
                  </a:cubicBezTo>
                  <a:lnTo>
                    <a:pt x="435479" y="323340"/>
                  </a:lnTo>
                  <a:cubicBezTo>
                    <a:pt x="435479" y="323340"/>
                    <a:pt x="435900" y="323060"/>
                    <a:pt x="436110" y="322849"/>
                  </a:cubicBezTo>
                  <a:cubicBezTo>
                    <a:pt x="534098" y="248642"/>
                    <a:pt x="571597" y="118745"/>
                    <a:pt x="527580" y="385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2765384" y="1416532"/>
              <a:ext cx="415643" cy="302771"/>
            </a:xfrm>
            <a:custGeom>
              <a:rect b="b" l="l" r="r" t="t"/>
              <a:pathLst>
                <a:path extrusionOk="0" h="302771" w="415643">
                  <a:moveTo>
                    <a:pt x="0" y="157111"/>
                  </a:moveTo>
                  <a:lnTo>
                    <a:pt x="111936" y="241909"/>
                  </a:lnTo>
                  <a:lnTo>
                    <a:pt x="180065" y="293461"/>
                  </a:lnTo>
                  <a:cubicBezTo>
                    <a:pt x="196467" y="305876"/>
                    <a:pt x="219176" y="305876"/>
                    <a:pt x="235578" y="293461"/>
                  </a:cubicBezTo>
                  <a:lnTo>
                    <a:pt x="303707" y="241909"/>
                  </a:lnTo>
                  <a:lnTo>
                    <a:pt x="415643" y="157111"/>
                  </a:lnTo>
                  <a:cubicBezTo>
                    <a:pt x="415643" y="157111"/>
                    <a:pt x="318917" y="84026"/>
                    <a:pt x="207822" y="0"/>
                  </a:cubicBezTo>
                  <a:cubicBezTo>
                    <a:pt x="96726" y="84097"/>
                    <a:pt x="0" y="157111"/>
                    <a:pt x="0" y="157111"/>
                  </a:cubicBezTo>
                  <a:close/>
                </a:path>
              </a:pathLst>
            </a:custGeom>
            <a:solidFill>
              <a:srgbClr val="FCA1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2427435" y="1079796"/>
              <a:ext cx="545841" cy="493847"/>
            </a:xfrm>
            <a:custGeom>
              <a:rect b="b" l="l" r="r" t="t"/>
              <a:pathLst>
                <a:path extrusionOk="0" h="493847" w="545841">
                  <a:moveTo>
                    <a:pt x="219495" y="89848"/>
                  </a:moveTo>
                  <a:cubicBezTo>
                    <a:pt x="161389" y="46362"/>
                    <a:pt x="93541" y="15080"/>
                    <a:pt x="19734" y="0"/>
                  </a:cubicBezTo>
                  <a:lnTo>
                    <a:pt x="18262" y="3858"/>
                  </a:lnTo>
                  <a:cubicBezTo>
                    <a:pt x="-25755" y="118815"/>
                    <a:pt x="11744" y="248712"/>
                    <a:pt x="109802" y="322919"/>
                  </a:cubicBezTo>
                  <a:cubicBezTo>
                    <a:pt x="110012" y="323060"/>
                    <a:pt x="110152" y="323200"/>
                    <a:pt x="110363" y="323340"/>
                  </a:cubicBezTo>
                  <a:lnTo>
                    <a:pt x="111694" y="324322"/>
                  </a:lnTo>
                  <a:lnTo>
                    <a:pt x="338020" y="493848"/>
                  </a:lnTo>
                  <a:cubicBezTo>
                    <a:pt x="338020" y="493848"/>
                    <a:pt x="434747" y="420763"/>
                    <a:pt x="545842" y="336737"/>
                  </a:cubicBezTo>
                  <a:cubicBezTo>
                    <a:pt x="396196" y="223532"/>
                    <a:pt x="220476" y="90549"/>
                    <a:pt x="219565" y="8984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Content 2 Column">
  <p:cSld name="CUSTOM_1_3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0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9" name="Google Shape;239;p20"/>
          <p:cNvSpPr txBox="1"/>
          <p:nvPr>
            <p:ph idx="1" type="body"/>
          </p:nvPr>
        </p:nvSpPr>
        <p:spPr>
          <a:xfrm>
            <a:off x="304800" y="976575"/>
            <a:ext cx="37338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Inter"/>
              <a:buChar char="●"/>
              <a:defRPr sz="16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Inter"/>
              <a:buChar char="○"/>
              <a:defRPr sz="14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Inter"/>
              <a:buChar char="■"/>
              <a:defRPr sz="12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Inter"/>
              <a:buChar char="●"/>
              <a:defRPr sz="10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●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0" name="Google Shape;240;p20"/>
          <p:cNvSpPr txBox="1"/>
          <p:nvPr>
            <p:ph idx="2" type="body"/>
          </p:nvPr>
        </p:nvSpPr>
        <p:spPr>
          <a:xfrm>
            <a:off x="4641900" y="976575"/>
            <a:ext cx="37338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Inter"/>
              <a:buChar char="●"/>
              <a:defRPr sz="16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Inter"/>
              <a:buChar char="○"/>
              <a:defRPr sz="14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Inter"/>
              <a:buChar char="■"/>
              <a:defRPr sz="12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Inter"/>
              <a:buChar char="●"/>
              <a:defRPr sz="10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●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241" name="Google Shape;241;p20"/>
          <p:cNvGrpSpPr/>
          <p:nvPr/>
        </p:nvGrpSpPr>
        <p:grpSpPr>
          <a:xfrm>
            <a:off x="8070739" y="500888"/>
            <a:ext cx="309205" cy="298170"/>
            <a:chOff x="2427435" y="667186"/>
            <a:chExt cx="1091824" cy="1052117"/>
          </a:xfrm>
        </p:grpSpPr>
        <p:sp>
          <p:nvSpPr>
            <p:cNvPr id="242" name="Google Shape;242;p20"/>
            <p:cNvSpPr/>
            <p:nvPr/>
          </p:nvSpPr>
          <p:spPr>
            <a:xfrm>
              <a:off x="2427575" y="667186"/>
              <a:ext cx="1091684" cy="1052047"/>
            </a:xfrm>
            <a:custGeom>
              <a:rect b="b" l="l" r="r" t="t"/>
              <a:pathLst>
                <a:path extrusionOk="0" h="1052047" w="1091684">
                  <a:moveTo>
                    <a:pt x="1073211" y="416467"/>
                  </a:moveTo>
                  <a:lnTo>
                    <a:pt x="1071739" y="412539"/>
                  </a:lnTo>
                  <a:lnTo>
                    <a:pt x="923145" y="24601"/>
                  </a:lnTo>
                  <a:cubicBezTo>
                    <a:pt x="920201" y="17026"/>
                    <a:pt x="914804" y="10574"/>
                    <a:pt x="907865" y="6155"/>
                  </a:cubicBezTo>
                  <a:cubicBezTo>
                    <a:pt x="900926" y="1736"/>
                    <a:pt x="892795" y="-368"/>
                    <a:pt x="884594" y="53"/>
                  </a:cubicBezTo>
                  <a:cubicBezTo>
                    <a:pt x="876394" y="474"/>
                    <a:pt x="868543" y="3490"/>
                    <a:pt x="862095" y="8610"/>
                  </a:cubicBezTo>
                  <a:cubicBezTo>
                    <a:pt x="855717" y="13800"/>
                    <a:pt x="851091" y="20744"/>
                    <a:pt x="848988" y="28599"/>
                  </a:cubicBezTo>
                  <a:lnTo>
                    <a:pt x="748687" y="335878"/>
                  </a:lnTo>
                  <a:lnTo>
                    <a:pt x="342786" y="335878"/>
                  </a:lnTo>
                  <a:lnTo>
                    <a:pt x="242485" y="28599"/>
                  </a:lnTo>
                  <a:cubicBezTo>
                    <a:pt x="240312" y="20744"/>
                    <a:pt x="235686" y="13730"/>
                    <a:pt x="229378" y="8610"/>
                  </a:cubicBezTo>
                  <a:cubicBezTo>
                    <a:pt x="222930" y="3490"/>
                    <a:pt x="215079" y="474"/>
                    <a:pt x="206879" y="53"/>
                  </a:cubicBezTo>
                  <a:cubicBezTo>
                    <a:pt x="198608" y="-368"/>
                    <a:pt x="190547" y="1736"/>
                    <a:pt x="183608" y="6155"/>
                  </a:cubicBezTo>
                  <a:cubicBezTo>
                    <a:pt x="176669" y="10574"/>
                    <a:pt x="171342" y="16956"/>
                    <a:pt x="168328" y="24601"/>
                  </a:cubicBezTo>
                  <a:lnTo>
                    <a:pt x="19734" y="412539"/>
                  </a:lnTo>
                  <a:lnTo>
                    <a:pt x="18262" y="416397"/>
                  </a:lnTo>
                  <a:cubicBezTo>
                    <a:pt x="-25755" y="531354"/>
                    <a:pt x="11744" y="661252"/>
                    <a:pt x="109802" y="735459"/>
                  </a:cubicBezTo>
                  <a:cubicBezTo>
                    <a:pt x="110012" y="735599"/>
                    <a:pt x="110152" y="735739"/>
                    <a:pt x="110362" y="735879"/>
                  </a:cubicBezTo>
                  <a:lnTo>
                    <a:pt x="111694" y="736861"/>
                  </a:lnTo>
                  <a:lnTo>
                    <a:pt x="338020" y="906387"/>
                  </a:lnTo>
                  <a:lnTo>
                    <a:pt x="449956" y="991185"/>
                  </a:lnTo>
                  <a:lnTo>
                    <a:pt x="518085" y="1042737"/>
                  </a:lnTo>
                  <a:cubicBezTo>
                    <a:pt x="534487" y="1055151"/>
                    <a:pt x="557196" y="1055151"/>
                    <a:pt x="573598" y="1042737"/>
                  </a:cubicBezTo>
                  <a:lnTo>
                    <a:pt x="641727" y="991185"/>
                  </a:lnTo>
                  <a:lnTo>
                    <a:pt x="753663" y="906387"/>
                  </a:lnTo>
                  <a:lnTo>
                    <a:pt x="981321" y="735809"/>
                  </a:lnTo>
                  <a:cubicBezTo>
                    <a:pt x="981321" y="735809"/>
                    <a:pt x="981741" y="735529"/>
                    <a:pt x="981952" y="735318"/>
                  </a:cubicBezTo>
                  <a:cubicBezTo>
                    <a:pt x="1079940" y="661111"/>
                    <a:pt x="1117439" y="531214"/>
                    <a:pt x="1073421" y="416327"/>
                  </a:cubicBezTo>
                  <a:close/>
                </a:path>
              </a:pathLst>
            </a:custGeom>
            <a:solidFill>
              <a:srgbClr val="E243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2973276" y="1079726"/>
              <a:ext cx="545843" cy="493917"/>
            </a:xfrm>
            <a:custGeom>
              <a:rect b="b" l="l" r="r" t="t"/>
              <a:pathLst>
                <a:path extrusionOk="0" h="493917" w="545843">
                  <a:moveTo>
                    <a:pt x="527509" y="3928"/>
                  </a:moveTo>
                  <a:lnTo>
                    <a:pt x="526038" y="0"/>
                  </a:lnTo>
                  <a:cubicBezTo>
                    <a:pt x="452301" y="15150"/>
                    <a:pt x="384452" y="46362"/>
                    <a:pt x="326276" y="89918"/>
                  </a:cubicBezTo>
                  <a:cubicBezTo>
                    <a:pt x="325365" y="90619"/>
                    <a:pt x="149646" y="223603"/>
                    <a:pt x="0" y="336807"/>
                  </a:cubicBezTo>
                  <a:cubicBezTo>
                    <a:pt x="111095" y="420903"/>
                    <a:pt x="207822" y="493918"/>
                    <a:pt x="207822" y="493918"/>
                  </a:cubicBezTo>
                  <a:lnTo>
                    <a:pt x="435479" y="323340"/>
                  </a:lnTo>
                  <a:cubicBezTo>
                    <a:pt x="435479" y="323340"/>
                    <a:pt x="435900" y="323060"/>
                    <a:pt x="436110" y="322849"/>
                  </a:cubicBezTo>
                  <a:cubicBezTo>
                    <a:pt x="534098" y="248642"/>
                    <a:pt x="571597" y="118745"/>
                    <a:pt x="527580" y="385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2765384" y="1416532"/>
              <a:ext cx="415643" cy="302771"/>
            </a:xfrm>
            <a:custGeom>
              <a:rect b="b" l="l" r="r" t="t"/>
              <a:pathLst>
                <a:path extrusionOk="0" h="302771" w="415643">
                  <a:moveTo>
                    <a:pt x="0" y="157111"/>
                  </a:moveTo>
                  <a:lnTo>
                    <a:pt x="111936" y="241909"/>
                  </a:lnTo>
                  <a:lnTo>
                    <a:pt x="180065" y="293461"/>
                  </a:lnTo>
                  <a:cubicBezTo>
                    <a:pt x="196467" y="305876"/>
                    <a:pt x="219176" y="305876"/>
                    <a:pt x="235578" y="293461"/>
                  </a:cubicBezTo>
                  <a:lnTo>
                    <a:pt x="303707" y="241909"/>
                  </a:lnTo>
                  <a:lnTo>
                    <a:pt x="415643" y="157111"/>
                  </a:lnTo>
                  <a:cubicBezTo>
                    <a:pt x="415643" y="157111"/>
                    <a:pt x="318917" y="84026"/>
                    <a:pt x="207822" y="0"/>
                  </a:cubicBezTo>
                  <a:cubicBezTo>
                    <a:pt x="96726" y="84097"/>
                    <a:pt x="0" y="157111"/>
                    <a:pt x="0" y="157111"/>
                  </a:cubicBezTo>
                  <a:close/>
                </a:path>
              </a:pathLst>
            </a:custGeom>
            <a:solidFill>
              <a:srgbClr val="FCA1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2427435" y="1079796"/>
              <a:ext cx="545841" cy="493847"/>
            </a:xfrm>
            <a:custGeom>
              <a:rect b="b" l="l" r="r" t="t"/>
              <a:pathLst>
                <a:path extrusionOk="0" h="493847" w="545841">
                  <a:moveTo>
                    <a:pt x="219495" y="89848"/>
                  </a:moveTo>
                  <a:cubicBezTo>
                    <a:pt x="161389" y="46362"/>
                    <a:pt x="93541" y="15080"/>
                    <a:pt x="19734" y="0"/>
                  </a:cubicBezTo>
                  <a:lnTo>
                    <a:pt x="18262" y="3858"/>
                  </a:lnTo>
                  <a:cubicBezTo>
                    <a:pt x="-25755" y="118815"/>
                    <a:pt x="11744" y="248712"/>
                    <a:pt x="109802" y="322919"/>
                  </a:cubicBezTo>
                  <a:cubicBezTo>
                    <a:pt x="110012" y="323060"/>
                    <a:pt x="110152" y="323200"/>
                    <a:pt x="110363" y="323340"/>
                  </a:cubicBezTo>
                  <a:lnTo>
                    <a:pt x="111694" y="324322"/>
                  </a:lnTo>
                  <a:lnTo>
                    <a:pt x="338020" y="493848"/>
                  </a:lnTo>
                  <a:cubicBezTo>
                    <a:pt x="338020" y="493848"/>
                    <a:pt x="434747" y="420763"/>
                    <a:pt x="545842" y="336737"/>
                  </a:cubicBezTo>
                  <a:cubicBezTo>
                    <a:pt x="396196" y="223532"/>
                    <a:pt x="220476" y="90549"/>
                    <a:pt x="219565" y="8984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2 Column, Image Left">
  <p:cSld name="CUSTOM_1_2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1"/>
          <p:cNvSpPr txBox="1"/>
          <p:nvPr>
            <p:ph type="title"/>
          </p:nvPr>
        </p:nvSpPr>
        <p:spPr>
          <a:xfrm>
            <a:off x="304800" y="168850"/>
            <a:ext cx="76179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9" name="Google Shape;249;p21"/>
          <p:cNvSpPr txBox="1"/>
          <p:nvPr>
            <p:ph idx="1" type="body"/>
          </p:nvPr>
        </p:nvSpPr>
        <p:spPr>
          <a:xfrm>
            <a:off x="4641900" y="976575"/>
            <a:ext cx="37338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Inter"/>
              <a:buChar char="●"/>
              <a:defRPr sz="16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Inter"/>
              <a:buChar char="○"/>
              <a:defRPr sz="14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Inter"/>
              <a:buChar char="■"/>
              <a:defRPr sz="12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Inter"/>
              <a:buChar char="●"/>
              <a:defRPr sz="10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●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250" name="Google Shape;250;p21"/>
          <p:cNvGrpSpPr/>
          <p:nvPr/>
        </p:nvGrpSpPr>
        <p:grpSpPr>
          <a:xfrm>
            <a:off x="8070739" y="500888"/>
            <a:ext cx="309205" cy="298170"/>
            <a:chOff x="2427435" y="667186"/>
            <a:chExt cx="1091824" cy="1052117"/>
          </a:xfrm>
        </p:grpSpPr>
        <p:sp>
          <p:nvSpPr>
            <p:cNvPr id="251" name="Google Shape;251;p21"/>
            <p:cNvSpPr/>
            <p:nvPr/>
          </p:nvSpPr>
          <p:spPr>
            <a:xfrm>
              <a:off x="2427575" y="667186"/>
              <a:ext cx="1091684" cy="1052047"/>
            </a:xfrm>
            <a:custGeom>
              <a:rect b="b" l="l" r="r" t="t"/>
              <a:pathLst>
                <a:path extrusionOk="0" h="1052047" w="1091684">
                  <a:moveTo>
                    <a:pt x="1073211" y="416467"/>
                  </a:moveTo>
                  <a:lnTo>
                    <a:pt x="1071739" y="412539"/>
                  </a:lnTo>
                  <a:lnTo>
                    <a:pt x="923145" y="24601"/>
                  </a:lnTo>
                  <a:cubicBezTo>
                    <a:pt x="920201" y="17026"/>
                    <a:pt x="914804" y="10574"/>
                    <a:pt x="907865" y="6155"/>
                  </a:cubicBezTo>
                  <a:cubicBezTo>
                    <a:pt x="900926" y="1736"/>
                    <a:pt x="892795" y="-368"/>
                    <a:pt x="884594" y="53"/>
                  </a:cubicBezTo>
                  <a:cubicBezTo>
                    <a:pt x="876394" y="474"/>
                    <a:pt x="868543" y="3490"/>
                    <a:pt x="862095" y="8610"/>
                  </a:cubicBezTo>
                  <a:cubicBezTo>
                    <a:pt x="855717" y="13800"/>
                    <a:pt x="851091" y="20744"/>
                    <a:pt x="848988" y="28599"/>
                  </a:cubicBezTo>
                  <a:lnTo>
                    <a:pt x="748687" y="335878"/>
                  </a:lnTo>
                  <a:lnTo>
                    <a:pt x="342786" y="335878"/>
                  </a:lnTo>
                  <a:lnTo>
                    <a:pt x="242485" y="28599"/>
                  </a:lnTo>
                  <a:cubicBezTo>
                    <a:pt x="240312" y="20744"/>
                    <a:pt x="235686" y="13730"/>
                    <a:pt x="229378" y="8610"/>
                  </a:cubicBezTo>
                  <a:cubicBezTo>
                    <a:pt x="222930" y="3490"/>
                    <a:pt x="215079" y="474"/>
                    <a:pt x="206879" y="53"/>
                  </a:cubicBezTo>
                  <a:cubicBezTo>
                    <a:pt x="198608" y="-368"/>
                    <a:pt x="190547" y="1736"/>
                    <a:pt x="183608" y="6155"/>
                  </a:cubicBezTo>
                  <a:cubicBezTo>
                    <a:pt x="176669" y="10574"/>
                    <a:pt x="171342" y="16956"/>
                    <a:pt x="168328" y="24601"/>
                  </a:cubicBezTo>
                  <a:lnTo>
                    <a:pt x="19734" y="412539"/>
                  </a:lnTo>
                  <a:lnTo>
                    <a:pt x="18262" y="416397"/>
                  </a:lnTo>
                  <a:cubicBezTo>
                    <a:pt x="-25755" y="531354"/>
                    <a:pt x="11744" y="661252"/>
                    <a:pt x="109802" y="735459"/>
                  </a:cubicBezTo>
                  <a:cubicBezTo>
                    <a:pt x="110012" y="735599"/>
                    <a:pt x="110152" y="735739"/>
                    <a:pt x="110362" y="735879"/>
                  </a:cubicBezTo>
                  <a:lnTo>
                    <a:pt x="111694" y="736861"/>
                  </a:lnTo>
                  <a:lnTo>
                    <a:pt x="338020" y="906387"/>
                  </a:lnTo>
                  <a:lnTo>
                    <a:pt x="449956" y="991185"/>
                  </a:lnTo>
                  <a:lnTo>
                    <a:pt x="518085" y="1042737"/>
                  </a:lnTo>
                  <a:cubicBezTo>
                    <a:pt x="534487" y="1055151"/>
                    <a:pt x="557196" y="1055151"/>
                    <a:pt x="573598" y="1042737"/>
                  </a:cubicBezTo>
                  <a:lnTo>
                    <a:pt x="641727" y="991185"/>
                  </a:lnTo>
                  <a:lnTo>
                    <a:pt x="753663" y="906387"/>
                  </a:lnTo>
                  <a:lnTo>
                    <a:pt x="981321" y="735809"/>
                  </a:lnTo>
                  <a:cubicBezTo>
                    <a:pt x="981321" y="735809"/>
                    <a:pt x="981741" y="735529"/>
                    <a:pt x="981952" y="735318"/>
                  </a:cubicBezTo>
                  <a:cubicBezTo>
                    <a:pt x="1079940" y="661111"/>
                    <a:pt x="1117439" y="531214"/>
                    <a:pt x="1073421" y="416327"/>
                  </a:cubicBezTo>
                  <a:close/>
                </a:path>
              </a:pathLst>
            </a:custGeom>
            <a:solidFill>
              <a:srgbClr val="E243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2973276" y="1079726"/>
              <a:ext cx="545843" cy="493917"/>
            </a:xfrm>
            <a:custGeom>
              <a:rect b="b" l="l" r="r" t="t"/>
              <a:pathLst>
                <a:path extrusionOk="0" h="493917" w="545843">
                  <a:moveTo>
                    <a:pt x="527509" y="3928"/>
                  </a:moveTo>
                  <a:lnTo>
                    <a:pt x="526038" y="0"/>
                  </a:lnTo>
                  <a:cubicBezTo>
                    <a:pt x="452301" y="15150"/>
                    <a:pt x="384452" y="46362"/>
                    <a:pt x="326276" y="89918"/>
                  </a:cubicBezTo>
                  <a:cubicBezTo>
                    <a:pt x="325365" y="90619"/>
                    <a:pt x="149646" y="223603"/>
                    <a:pt x="0" y="336807"/>
                  </a:cubicBezTo>
                  <a:cubicBezTo>
                    <a:pt x="111095" y="420903"/>
                    <a:pt x="207822" y="493918"/>
                    <a:pt x="207822" y="493918"/>
                  </a:cubicBezTo>
                  <a:lnTo>
                    <a:pt x="435479" y="323340"/>
                  </a:lnTo>
                  <a:cubicBezTo>
                    <a:pt x="435479" y="323340"/>
                    <a:pt x="435900" y="323060"/>
                    <a:pt x="436110" y="322849"/>
                  </a:cubicBezTo>
                  <a:cubicBezTo>
                    <a:pt x="534098" y="248642"/>
                    <a:pt x="571597" y="118745"/>
                    <a:pt x="527580" y="385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765384" y="1416532"/>
              <a:ext cx="415643" cy="302771"/>
            </a:xfrm>
            <a:custGeom>
              <a:rect b="b" l="l" r="r" t="t"/>
              <a:pathLst>
                <a:path extrusionOk="0" h="302771" w="415643">
                  <a:moveTo>
                    <a:pt x="0" y="157111"/>
                  </a:moveTo>
                  <a:lnTo>
                    <a:pt x="111936" y="241909"/>
                  </a:lnTo>
                  <a:lnTo>
                    <a:pt x="180065" y="293461"/>
                  </a:lnTo>
                  <a:cubicBezTo>
                    <a:pt x="196467" y="305876"/>
                    <a:pt x="219176" y="305876"/>
                    <a:pt x="235578" y="293461"/>
                  </a:cubicBezTo>
                  <a:lnTo>
                    <a:pt x="303707" y="241909"/>
                  </a:lnTo>
                  <a:lnTo>
                    <a:pt x="415643" y="157111"/>
                  </a:lnTo>
                  <a:cubicBezTo>
                    <a:pt x="415643" y="157111"/>
                    <a:pt x="318917" y="84026"/>
                    <a:pt x="207822" y="0"/>
                  </a:cubicBezTo>
                  <a:cubicBezTo>
                    <a:pt x="96726" y="84097"/>
                    <a:pt x="0" y="157111"/>
                    <a:pt x="0" y="157111"/>
                  </a:cubicBezTo>
                  <a:close/>
                </a:path>
              </a:pathLst>
            </a:custGeom>
            <a:solidFill>
              <a:srgbClr val="FCA1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2427435" y="1079796"/>
              <a:ext cx="545841" cy="493847"/>
            </a:xfrm>
            <a:custGeom>
              <a:rect b="b" l="l" r="r" t="t"/>
              <a:pathLst>
                <a:path extrusionOk="0" h="493847" w="545841">
                  <a:moveTo>
                    <a:pt x="219495" y="89848"/>
                  </a:moveTo>
                  <a:cubicBezTo>
                    <a:pt x="161389" y="46362"/>
                    <a:pt x="93541" y="15080"/>
                    <a:pt x="19734" y="0"/>
                  </a:cubicBezTo>
                  <a:lnTo>
                    <a:pt x="18262" y="3858"/>
                  </a:lnTo>
                  <a:cubicBezTo>
                    <a:pt x="-25755" y="118815"/>
                    <a:pt x="11744" y="248712"/>
                    <a:pt x="109802" y="322919"/>
                  </a:cubicBezTo>
                  <a:cubicBezTo>
                    <a:pt x="110012" y="323060"/>
                    <a:pt x="110152" y="323200"/>
                    <a:pt x="110363" y="323340"/>
                  </a:cubicBezTo>
                  <a:lnTo>
                    <a:pt x="111694" y="324322"/>
                  </a:lnTo>
                  <a:lnTo>
                    <a:pt x="338020" y="493848"/>
                  </a:lnTo>
                  <a:cubicBezTo>
                    <a:pt x="338020" y="493848"/>
                    <a:pt x="434747" y="420763"/>
                    <a:pt x="545842" y="336737"/>
                  </a:cubicBezTo>
                  <a:cubicBezTo>
                    <a:pt x="396196" y="223532"/>
                    <a:pt x="220476" y="90549"/>
                    <a:pt x="219565" y="8984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- Blank">
  <p:cSld name="CUSTOM_6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/>
          <p:nvPr/>
        </p:nvSpPr>
        <p:spPr>
          <a:xfrm flipH="1">
            <a:off x="50" y="-5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22"/>
          <p:cNvGrpSpPr/>
          <p:nvPr/>
        </p:nvGrpSpPr>
        <p:grpSpPr>
          <a:xfrm>
            <a:off x="304788" y="4849961"/>
            <a:ext cx="784217" cy="170127"/>
            <a:chOff x="2427435" y="667186"/>
            <a:chExt cx="4852830" cy="1052117"/>
          </a:xfrm>
        </p:grpSpPr>
        <p:grpSp>
          <p:nvGrpSpPr>
            <p:cNvPr id="258" name="Google Shape;258;p22"/>
            <p:cNvGrpSpPr/>
            <p:nvPr/>
          </p:nvGrpSpPr>
          <p:grpSpPr>
            <a:xfrm>
              <a:off x="3779470" y="734713"/>
              <a:ext cx="3500795" cy="931092"/>
              <a:chOff x="3779470" y="734713"/>
              <a:chExt cx="3500795" cy="931092"/>
            </a:xfrm>
          </p:grpSpPr>
          <p:sp>
            <p:nvSpPr>
              <p:cNvPr id="259" name="Google Shape;259;p22"/>
              <p:cNvSpPr/>
              <p:nvPr/>
            </p:nvSpPr>
            <p:spPr>
              <a:xfrm>
                <a:off x="3779470" y="775393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>
                <a:off x="4641386" y="734713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2"/>
              <p:cNvSpPr/>
              <p:nvPr/>
            </p:nvSpPr>
            <p:spPr>
              <a:xfrm>
                <a:off x="4890913" y="848057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>
                <a:off x="5382185" y="787177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2"/>
              <p:cNvSpPr/>
              <p:nvPr/>
            </p:nvSpPr>
            <p:spPr>
              <a:xfrm>
                <a:off x="5995416" y="995138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2"/>
              <p:cNvSpPr/>
              <p:nvPr/>
            </p:nvSpPr>
            <p:spPr>
              <a:xfrm>
                <a:off x="6667875" y="787247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22"/>
            <p:cNvGrpSpPr/>
            <p:nvPr/>
          </p:nvGrpSpPr>
          <p:grpSpPr>
            <a:xfrm>
              <a:off x="2427435" y="667186"/>
              <a:ext cx="1091824" cy="1052117"/>
              <a:chOff x="2427435" y="667186"/>
              <a:chExt cx="1091824" cy="1052117"/>
            </a:xfrm>
          </p:grpSpPr>
          <p:sp>
            <p:nvSpPr>
              <p:cNvPr id="266" name="Google Shape;266;p22"/>
              <p:cNvSpPr/>
              <p:nvPr/>
            </p:nvSpPr>
            <p:spPr>
              <a:xfrm>
                <a:off x="2427575" y="667186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2"/>
              <p:cNvSpPr/>
              <p:nvPr/>
            </p:nvSpPr>
            <p:spPr>
              <a:xfrm>
                <a:off x="2973276" y="1079726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2"/>
              <p:cNvSpPr/>
              <p:nvPr/>
            </p:nvSpPr>
            <p:spPr>
              <a:xfrm>
                <a:off x="2765384" y="1416532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1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2"/>
              <p:cNvSpPr/>
              <p:nvPr/>
            </p:nvSpPr>
            <p:spPr>
              <a:xfrm>
                <a:off x="2427435" y="1079796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- Full Title">
  <p:cSld name="CUSTOM_6_2">
    <p:bg>
      <p:bgPr>
        <a:solidFill>
          <a:schemeClr val="dk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23"/>
          <p:cNvGrpSpPr/>
          <p:nvPr/>
        </p:nvGrpSpPr>
        <p:grpSpPr>
          <a:xfrm>
            <a:off x="304788" y="4849961"/>
            <a:ext cx="784217" cy="170127"/>
            <a:chOff x="2427435" y="667186"/>
            <a:chExt cx="4852830" cy="1052117"/>
          </a:xfrm>
        </p:grpSpPr>
        <p:grpSp>
          <p:nvGrpSpPr>
            <p:cNvPr id="272" name="Google Shape;272;p23"/>
            <p:cNvGrpSpPr/>
            <p:nvPr/>
          </p:nvGrpSpPr>
          <p:grpSpPr>
            <a:xfrm>
              <a:off x="3779470" y="734713"/>
              <a:ext cx="3500795" cy="931092"/>
              <a:chOff x="3779470" y="734713"/>
              <a:chExt cx="3500795" cy="931092"/>
            </a:xfrm>
          </p:grpSpPr>
          <p:sp>
            <p:nvSpPr>
              <p:cNvPr id="273" name="Google Shape;273;p23"/>
              <p:cNvSpPr/>
              <p:nvPr/>
            </p:nvSpPr>
            <p:spPr>
              <a:xfrm>
                <a:off x="3779470" y="775393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>
                <a:off x="4641386" y="734713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>
                <a:off x="4890913" y="848057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>
                <a:off x="5382185" y="787177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>
                <a:off x="5995416" y="995138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>
                <a:off x="6667875" y="787247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2427435" y="667186"/>
              <a:ext cx="1091824" cy="1052117"/>
              <a:chOff x="2427435" y="667186"/>
              <a:chExt cx="1091824" cy="1052117"/>
            </a:xfrm>
          </p:grpSpPr>
          <p:sp>
            <p:nvSpPr>
              <p:cNvPr id="280" name="Google Shape;280;p23"/>
              <p:cNvSpPr/>
              <p:nvPr/>
            </p:nvSpPr>
            <p:spPr>
              <a:xfrm>
                <a:off x="2427575" y="667186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>
                <a:off x="2973276" y="1079726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>
                <a:off x="2765384" y="1416532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1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>
                <a:off x="2427435" y="1079796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4" name="Google Shape;284;p23"/>
          <p:cNvGrpSpPr/>
          <p:nvPr/>
        </p:nvGrpSpPr>
        <p:grpSpPr>
          <a:xfrm>
            <a:off x="1079274" y="1920307"/>
            <a:ext cx="3524125" cy="764047"/>
            <a:chOff x="5479385" y="4404281"/>
            <a:chExt cx="4852830" cy="1052117"/>
          </a:xfrm>
        </p:grpSpPr>
        <p:grpSp>
          <p:nvGrpSpPr>
            <p:cNvPr id="285" name="Google Shape;285;p23"/>
            <p:cNvGrpSpPr/>
            <p:nvPr/>
          </p:nvGrpSpPr>
          <p:grpSpPr>
            <a:xfrm>
              <a:off x="6831420" y="4471808"/>
              <a:ext cx="3500795" cy="931092"/>
              <a:chOff x="6831420" y="4471808"/>
              <a:chExt cx="3500795" cy="931092"/>
            </a:xfrm>
          </p:grpSpPr>
          <p:sp>
            <p:nvSpPr>
              <p:cNvPr id="286" name="Google Shape;286;p23"/>
              <p:cNvSpPr/>
              <p:nvPr/>
            </p:nvSpPr>
            <p:spPr>
              <a:xfrm>
                <a:off x="6831420" y="4512488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>
                <a:off x="7693336" y="4471808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23"/>
              <p:cNvSpPr/>
              <p:nvPr/>
            </p:nvSpPr>
            <p:spPr>
              <a:xfrm>
                <a:off x="7942863" y="4585152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>
                <a:off x="8434135" y="4524272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>
                <a:off x="9047366" y="4732233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>
                <a:off x="9719825" y="4524342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2" name="Google Shape;292;p23"/>
            <p:cNvGrpSpPr/>
            <p:nvPr/>
          </p:nvGrpSpPr>
          <p:grpSpPr>
            <a:xfrm>
              <a:off x="5479385" y="4404281"/>
              <a:ext cx="1091824" cy="1052117"/>
              <a:chOff x="5479385" y="4404281"/>
              <a:chExt cx="1091824" cy="1052117"/>
            </a:xfrm>
          </p:grpSpPr>
          <p:sp>
            <p:nvSpPr>
              <p:cNvPr id="293" name="Google Shape;293;p23"/>
              <p:cNvSpPr/>
              <p:nvPr/>
            </p:nvSpPr>
            <p:spPr>
              <a:xfrm>
                <a:off x="5479525" y="4404281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23"/>
              <p:cNvSpPr/>
              <p:nvPr/>
            </p:nvSpPr>
            <p:spPr>
              <a:xfrm>
                <a:off x="6025226" y="4816821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23"/>
              <p:cNvSpPr/>
              <p:nvPr/>
            </p:nvSpPr>
            <p:spPr>
              <a:xfrm>
                <a:off x="5817334" y="5153627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3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>
                <a:off x="5479385" y="4816891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7" name="Google Shape;297;p23"/>
          <p:cNvSpPr txBox="1"/>
          <p:nvPr/>
        </p:nvSpPr>
        <p:spPr>
          <a:xfrm>
            <a:off x="978913" y="2684338"/>
            <a:ext cx="406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One DevOps Platform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98" name="Google Shape;298;p23"/>
          <p:cNvCxnSpPr/>
          <p:nvPr/>
        </p:nvCxnSpPr>
        <p:spPr>
          <a:xfrm>
            <a:off x="4923525" y="1981350"/>
            <a:ext cx="0" cy="118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3"/>
          <p:cNvSpPr txBox="1"/>
          <p:nvPr>
            <p:ph type="title"/>
          </p:nvPr>
        </p:nvSpPr>
        <p:spPr>
          <a:xfrm>
            <a:off x="5243650" y="2034925"/>
            <a:ext cx="3636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- Full Title with Promotion">
  <p:cSld name="CUSTOM_6_2_2">
    <p:bg>
      <p:bgPr>
        <a:solidFill>
          <a:schemeClr val="dk2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4"/>
          <p:cNvGrpSpPr/>
          <p:nvPr/>
        </p:nvGrpSpPr>
        <p:grpSpPr>
          <a:xfrm>
            <a:off x="304788" y="4849961"/>
            <a:ext cx="784217" cy="170127"/>
            <a:chOff x="2427435" y="667186"/>
            <a:chExt cx="4852830" cy="1052117"/>
          </a:xfrm>
        </p:grpSpPr>
        <p:grpSp>
          <p:nvGrpSpPr>
            <p:cNvPr id="302" name="Google Shape;302;p24"/>
            <p:cNvGrpSpPr/>
            <p:nvPr/>
          </p:nvGrpSpPr>
          <p:grpSpPr>
            <a:xfrm>
              <a:off x="3779470" y="734713"/>
              <a:ext cx="3500795" cy="931092"/>
              <a:chOff x="3779470" y="734713"/>
              <a:chExt cx="3500795" cy="931092"/>
            </a:xfrm>
          </p:grpSpPr>
          <p:sp>
            <p:nvSpPr>
              <p:cNvPr id="303" name="Google Shape;303;p24"/>
              <p:cNvSpPr/>
              <p:nvPr/>
            </p:nvSpPr>
            <p:spPr>
              <a:xfrm>
                <a:off x="3779470" y="775393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24"/>
              <p:cNvSpPr/>
              <p:nvPr/>
            </p:nvSpPr>
            <p:spPr>
              <a:xfrm>
                <a:off x="4641386" y="734713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24"/>
              <p:cNvSpPr/>
              <p:nvPr/>
            </p:nvSpPr>
            <p:spPr>
              <a:xfrm>
                <a:off x="4890913" y="848057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4"/>
              <p:cNvSpPr/>
              <p:nvPr/>
            </p:nvSpPr>
            <p:spPr>
              <a:xfrm>
                <a:off x="5382185" y="787177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4"/>
              <p:cNvSpPr/>
              <p:nvPr/>
            </p:nvSpPr>
            <p:spPr>
              <a:xfrm>
                <a:off x="5995416" y="995138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24"/>
              <p:cNvSpPr/>
              <p:nvPr/>
            </p:nvSpPr>
            <p:spPr>
              <a:xfrm>
                <a:off x="6667875" y="787247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24"/>
            <p:cNvGrpSpPr/>
            <p:nvPr/>
          </p:nvGrpSpPr>
          <p:grpSpPr>
            <a:xfrm>
              <a:off x="2427435" y="667186"/>
              <a:ext cx="1091824" cy="1052117"/>
              <a:chOff x="2427435" y="667186"/>
              <a:chExt cx="1091824" cy="1052117"/>
            </a:xfrm>
          </p:grpSpPr>
          <p:sp>
            <p:nvSpPr>
              <p:cNvPr id="310" name="Google Shape;310;p24"/>
              <p:cNvSpPr/>
              <p:nvPr/>
            </p:nvSpPr>
            <p:spPr>
              <a:xfrm>
                <a:off x="2427575" y="667186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4"/>
              <p:cNvSpPr/>
              <p:nvPr/>
            </p:nvSpPr>
            <p:spPr>
              <a:xfrm>
                <a:off x="2973276" y="1079726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2765384" y="1416532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1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2427435" y="1079796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4" name="Google Shape;314;p24"/>
          <p:cNvGrpSpPr/>
          <p:nvPr/>
        </p:nvGrpSpPr>
        <p:grpSpPr>
          <a:xfrm>
            <a:off x="1079274" y="1920307"/>
            <a:ext cx="3524125" cy="764047"/>
            <a:chOff x="5479385" y="4404281"/>
            <a:chExt cx="4852830" cy="1052117"/>
          </a:xfrm>
        </p:grpSpPr>
        <p:grpSp>
          <p:nvGrpSpPr>
            <p:cNvPr id="315" name="Google Shape;315;p24"/>
            <p:cNvGrpSpPr/>
            <p:nvPr/>
          </p:nvGrpSpPr>
          <p:grpSpPr>
            <a:xfrm>
              <a:off x="6831420" y="4471808"/>
              <a:ext cx="3500795" cy="931092"/>
              <a:chOff x="6831420" y="4471808"/>
              <a:chExt cx="3500795" cy="931092"/>
            </a:xfrm>
          </p:grpSpPr>
          <p:sp>
            <p:nvSpPr>
              <p:cNvPr id="316" name="Google Shape;316;p24"/>
              <p:cNvSpPr/>
              <p:nvPr/>
            </p:nvSpPr>
            <p:spPr>
              <a:xfrm>
                <a:off x="6831420" y="4512488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4"/>
              <p:cNvSpPr/>
              <p:nvPr/>
            </p:nvSpPr>
            <p:spPr>
              <a:xfrm>
                <a:off x="7693336" y="4471808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4"/>
              <p:cNvSpPr/>
              <p:nvPr/>
            </p:nvSpPr>
            <p:spPr>
              <a:xfrm>
                <a:off x="7942863" y="4585152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24"/>
              <p:cNvSpPr/>
              <p:nvPr/>
            </p:nvSpPr>
            <p:spPr>
              <a:xfrm>
                <a:off x="8434135" y="4524272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4"/>
              <p:cNvSpPr/>
              <p:nvPr/>
            </p:nvSpPr>
            <p:spPr>
              <a:xfrm>
                <a:off x="9047366" y="4732233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4"/>
              <p:cNvSpPr/>
              <p:nvPr/>
            </p:nvSpPr>
            <p:spPr>
              <a:xfrm>
                <a:off x="9719825" y="4524342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24"/>
            <p:cNvGrpSpPr/>
            <p:nvPr/>
          </p:nvGrpSpPr>
          <p:grpSpPr>
            <a:xfrm>
              <a:off x="5479385" y="4404281"/>
              <a:ext cx="1091824" cy="1052117"/>
              <a:chOff x="5479385" y="4404281"/>
              <a:chExt cx="1091824" cy="1052117"/>
            </a:xfrm>
          </p:grpSpPr>
          <p:sp>
            <p:nvSpPr>
              <p:cNvPr id="323" name="Google Shape;323;p24"/>
              <p:cNvSpPr/>
              <p:nvPr/>
            </p:nvSpPr>
            <p:spPr>
              <a:xfrm>
                <a:off x="5479525" y="4404281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4"/>
              <p:cNvSpPr/>
              <p:nvPr/>
            </p:nvSpPr>
            <p:spPr>
              <a:xfrm>
                <a:off x="6025226" y="4816821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4"/>
              <p:cNvSpPr/>
              <p:nvPr/>
            </p:nvSpPr>
            <p:spPr>
              <a:xfrm>
                <a:off x="5817334" y="5153627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3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4"/>
              <p:cNvSpPr/>
              <p:nvPr/>
            </p:nvSpPr>
            <p:spPr>
              <a:xfrm>
                <a:off x="5479385" y="4816891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7" name="Google Shape;327;p24"/>
          <p:cNvSpPr txBox="1"/>
          <p:nvPr/>
        </p:nvSpPr>
        <p:spPr>
          <a:xfrm>
            <a:off x="978913" y="2684338"/>
            <a:ext cx="406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One DevOps Platform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5271975" y="1487850"/>
            <a:ext cx="37485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interface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data model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permissions model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value stream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set of reports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spot to secure your code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location to deploy to any cloud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place for everyone to contribute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- Full Title Animated">
  <p:cSld name="CUSTOM_6_2_1"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5"/>
          <p:cNvGrpSpPr/>
          <p:nvPr/>
        </p:nvGrpSpPr>
        <p:grpSpPr>
          <a:xfrm>
            <a:off x="304788" y="4849961"/>
            <a:ext cx="784217" cy="170127"/>
            <a:chOff x="2427435" y="667186"/>
            <a:chExt cx="4852830" cy="1052117"/>
          </a:xfrm>
        </p:grpSpPr>
        <p:grpSp>
          <p:nvGrpSpPr>
            <p:cNvPr id="331" name="Google Shape;331;p25"/>
            <p:cNvGrpSpPr/>
            <p:nvPr/>
          </p:nvGrpSpPr>
          <p:grpSpPr>
            <a:xfrm>
              <a:off x="3779470" y="734713"/>
              <a:ext cx="3500795" cy="931092"/>
              <a:chOff x="3779470" y="734713"/>
              <a:chExt cx="3500795" cy="931092"/>
            </a:xfrm>
          </p:grpSpPr>
          <p:sp>
            <p:nvSpPr>
              <p:cNvPr id="332" name="Google Shape;332;p25"/>
              <p:cNvSpPr/>
              <p:nvPr/>
            </p:nvSpPr>
            <p:spPr>
              <a:xfrm>
                <a:off x="3779470" y="775393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4641386" y="734713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4890913" y="848057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5382185" y="787177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5995416" y="995138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6667875" y="787247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8" name="Google Shape;338;p25"/>
            <p:cNvGrpSpPr/>
            <p:nvPr/>
          </p:nvGrpSpPr>
          <p:grpSpPr>
            <a:xfrm>
              <a:off x="2427435" y="667186"/>
              <a:ext cx="1091824" cy="1052117"/>
              <a:chOff x="2427435" y="667186"/>
              <a:chExt cx="1091824" cy="1052117"/>
            </a:xfrm>
          </p:grpSpPr>
          <p:sp>
            <p:nvSpPr>
              <p:cNvPr id="339" name="Google Shape;339;p25"/>
              <p:cNvSpPr/>
              <p:nvPr/>
            </p:nvSpPr>
            <p:spPr>
              <a:xfrm>
                <a:off x="2427575" y="667186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2973276" y="1079726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>
                <a:off x="2765384" y="1416532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1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2427435" y="1079796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3" name="Google Shape;343;p25"/>
          <p:cNvSpPr/>
          <p:nvPr/>
        </p:nvSpPr>
        <p:spPr>
          <a:xfrm>
            <a:off x="8005800" y="4948238"/>
            <a:ext cx="8334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uFill>
                  <a:noFill/>
                </a:uFill>
                <a:latin typeface="Inter SemiBold"/>
                <a:ea typeface="Inter SemiBold"/>
                <a:cs typeface="Inter SemiBold"/>
                <a:sym typeface="Inter SemiBol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Contact GitLab</a:t>
            </a:r>
            <a:endParaRPr i="0" sz="600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44" name="Google Shape;344;p25"/>
          <p:cNvCxnSpPr/>
          <p:nvPr/>
        </p:nvCxnSpPr>
        <p:spPr>
          <a:xfrm>
            <a:off x="4923525" y="1981350"/>
            <a:ext cx="0" cy="118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25"/>
          <p:cNvSpPr txBox="1"/>
          <p:nvPr>
            <p:ph type="title"/>
          </p:nvPr>
        </p:nvSpPr>
        <p:spPr>
          <a:xfrm>
            <a:off x="5243650" y="2034925"/>
            <a:ext cx="3636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346" name="Google Shape;3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0676"/>
            <a:ext cx="5040925" cy="3962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Title">
  <p:cSld name="BLANK_1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/>
          <p:nvPr/>
        </p:nvSpPr>
        <p:spPr>
          <a:xfrm flipH="1">
            <a:off x="75" y="-50"/>
            <a:ext cx="4566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26"/>
          <p:cNvGrpSpPr/>
          <p:nvPr/>
        </p:nvGrpSpPr>
        <p:grpSpPr>
          <a:xfrm>
            <a:off x="545874" y="1920307"/>
            <a:ext cx="3524125" cy="764047"/>
            <a:chOff x="5479385" y="4404281"/>
            <a:chExt cx="4852830" cy="1052117"/>
          </a:xfrm>
        </p:grpSpPr>
        <p:grpSp>
          <p:nvGrpSpPr>
            <p:cNvPr id="350" name="Google Shape;350;p26"/>
            <p:cNvGrpSpPr/>
            <p:nvPr/>
          </p:nvGrpSpPr>
          <p:grpSpPr>
            <a:xfrm>
              <a:off x="6831420" y="4471808"/>
              <a:ext cx="3500795" cy="931092"/>
              <a:chOff x="6831420" y="4471808"/>
              <a:chExt cx="3500795" cy="931092"/>
            </a:xfrm>
          </p:grpSpPr>
          <p:sp>
            <p:nvSpPr>
              <p:cNvPr id="351" name="Google Shape;351;p26"/>
              <p:cNvSpPr/>
              <p:nvPr/>
            </p:nvSpPr>
            <p:spPr>
              <a:xfrm>
                <a:off x="6831420" y="4512488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26"/>
              <p:cNvSpPr/>
              <p:nvPr/>
            </p:nvSpPr>
            <p:spPr>
              <a:xfrm>
                <a:off x="7693336" y="4471808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26"/>
              <p:cNvSpPr/>
              <p:nvPr/>
            </p:nvSpPr>
            <p:spPr>
              <a:xfrm>
                <a:off x="7942863" y="4585152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26"/>
              <p:cNvSpPr/>
              <p:nvPr/>
            </p:nvSpPr>
            <p:spPr>
              <a:xfrm>
                <a:off x="8434135" y="4524272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26"/>
              <p:cNvSpPr/>
              <p:nvPr/>
            </p:nvSpPr>
            <p:spPr>
              <a:xfrm>
                <a:off x="9047366" y="4732233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9719825" y="4524342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" name="Google Shape;357;p26"/>
            <p:cNvGrpSpPr/>
            <p:nvPr/>
          </p:nvGrpSpPr>
          <p:grpSpPr>
            <a:xfrm>
              <a:off x="5479385" y="4404281"/>
              <a:ext cx="1091824" cy="1052117"/>
              <a:chOff x="5479385" y="4404281"/>
              <a:chExt cx="1091824" cy="1052117"/>
            </a:xfrm>
          </p:grpSpPr>
          <p:sp>
            <p:nvSpPr>
              <p:cNvPr id="358" name="Google Shape;358;p26"/>
              <p:cNvSpPr/>
              <p:nvPr/>
            </p:nvSpPr>
            <p:spPr>
              <a:xfrm>
                <a:off x="5479525" y="4404281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6"/>
              <p:cNvSpPr/>
              <p:nvPr/>
            </p:nvSpPr>
            <p:spPr>
              <a:xfrm>
                <a:off x="6025226" y="4816821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6"/>
              <p:cNvSpPr/>
              <p:nvPr/>
            </p:nvSpPr>
            <p:spPr>
              <a:xfrm>
                <a:off x="5817334" y="5153627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3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6"/>
              <p:cNvSpPr/>
              <p:nvPr/>
            </p:nvSpPr>
            <p:spPr>
              <a:xfrm>
                <a:off x="5479385" y="4816891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6"/>
          <p:cNvSpPr txBox="1"/>
          <p:nvPr/>
        </p:nvSpPr>
        <p:spPr>
          <a:xfrm>
            <a:off x="445513" y="2684338"/>
            <a:ext cx="406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One DevOps Platform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63" name="Google Shape;363;p26"/>
          <p:cNvGrpSpPr/>
          <p:nvPr/>
        </p:nvGrpSpPr>
        <p:grpSpPr>
          <a:xfrm>
            <a:off x="304788" y="4849961"/>
            <a:ext cx="784217" cy="170127"/>
            <a:chOff x="2427435" y="667186"/>
            <a:chExt cx="4852830" cy="1052117"/>
          </a:xfrm>
        </p:grpSpPr>
        <p:grpSp>
          <p:nvGrpSpPr>
            <p:cNvPr id="364" name="Google Shape;364;p26"/>
            <p:cNvGrpSpPr/>
            <p:nvPr/>
          </p:nvGrpSpPr>
          <p:grpSpPr>
            <a:xfrm>
              <a:off x="3779470" y="734713"/>
              <a:ext cx="3500795" cy="931092"/>
              <a:chOff x="3779470" y="734713"/>
              <a:chExt cx="3500795" cy="931092"/>
            </a:xfrm>
          </p:grpSpPr>
          <p:sp>
            <p:nvSpPr>
              <p:cNvPr id="365" name="Google Shape;365;p26"/>
              <p:cNvSpPr/>
              <p:nvPr/>
            </p:nvSpPr>
            <p:spPr>
              <a:xfrm>
                <a:off x="3779470" y="775393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6"/>
              <p:cNvSpPr/>
              <p:nvPr/>
            </p:nvSpPr>
            <p:spPr>
              <a:xfrm>
                <a:off x="4641386" y="734713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6"/>
              <p:cNvSpPr/>
              <p:nvPr/>
            </p:nvSpPr>
            <p:spPr>
              <a:xfrm>
                <a:off x="4890913" y="848057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6"/>
              <p:cNvSpPr/>
              <p:nvPr/>
            </p:nvSpPr>
            <p:spPr>
              <a:xfrm>
                <a:off x="5382185" y="787177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26"/>
              <p:cNvSpPr/>
              <p:nvPr/>
            </p:nvSpPr>
            <p:spPr>
              <a:xfrm>
                <a:off x="5995416" y="995138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26"/>
              <p:cNvSpPr/>
              <p:nvPr/>
            </p:nvSpPr>
            <p:spPr>
              <a:xfrm>
                <a:off x="6667875" y="787247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1" name="Google Shape;371;p26"/>
            <p:cNvGrpSpPr/>
            <p:nvPr/>
          </p:nvGrpSpPr>
          <p:grpSpPr>
            <a:xfrm>
              <a:off x="2427435" y="667186"/>
              <a:ext cx="1091824" cy="1052117"/>
              <a:chOff x="2427435" y="667186"/>
              <a:chExt cx="1091824" cy="1052117"/>
            </a:xfrm>
          </p:grpSpPr>
          <p:sp>
            <p:nvSpPr>
              <p:cNvPr id="372" name="Google Shape;372;p26"/>
              <p:cNvSpPr/>
              <p:nvPr/>
            </p:nvSpPr>
            <p:spPr>
              <a:xfrm>
                <a:off x="2427575" y="667186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26"/>
              <p:cNvSpPr/>
              <p:nvPr/>
            </p:nvSpPr>
            <p:spPr>
              <a:xfrm>
                <a:off x="2973276" y="1079726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26"/>
              <p:cNvSpPr/>
              <p:nvPr/>
            </p:nvSpPr>
            <p:spPr>
              <a:xfrm>
                <a:off x="2765384" y="1416532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1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26"/>
              <p:cNvSpPr/>
              <p:nvPr/>
            </p:nvSpPr>
            <p:spPr>
              <a:xfrm>
                <a:off x="2427435" y="1079796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6" name="Google Shape;376;p26"/>
          <p:cNvSpPr txBox="1"/>
          <p:nvPr>
            <p:ph idx="1" type="body"/>
          </p:nvPr>
        </p:nvSpPr>
        <p:spPr>
          <a:xfrm>
            <a:off x="4641900" y="976575"/>
            <a:ext cx="37338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Inter"/>
              <a:buChar char="●"/>
              <a:defRPr sz="16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Inter"/>
              <a:buChar char="○"/>
              <a:defRPr sz="14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Inter"/>
              <a:buChar char="■"/>
              <a:defRPr sz="12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Inter"/>
              <a:buChar char="●"/>
              <a:defRPr sz="10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●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4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/>
          <p:nvPr/>
        </p:nvSpPr>
        <p:spPr>
          <a:xfrm flipH="1">
            <a:off x="0" y="0"/>
            <a:ext cx="9144000" cy="241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27"/>
          <p:cNvCxnSpPr/>
          <p:nvPr/>
        </p:nvCxnSpPr>
        <p:spPr>
          <a:xfrm rot="10800000">
            <a:off x="3809971" y="1007696"/>
            <a:ext cx="0" cy="98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0" name="Google Shape;380;p27"/>
          <p:cNvSpPr txBox="1"/>
          <p:nvPr>
            <p:ph type="title"/>
          </p:nvPr>
        </p:nvSpPr>
        <p:spPr>
          <a:xfrm>
            <a:off x="496575" y="854650"/>
            <a:ext cx="28845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81" name="Google Shape;381;p27"/>
          <p:cNvSpPr txBox="1"/>
          <p:nvPr>
            <p:ph idx="1" type="body"/>
          </p:nvPr>
        </p:nvSpPr>
        <p:spPr>
          <a:xfrm>
            <a:off x="4238875" y="854650"/>
            <a:ext cx="44262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Inter"/>
              <a:buChar char="●"/>
              <a:defRPr sz="16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Inter"/>
              <a:buChar char="○"/>
              <a:defRPr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Inter"/>
              <a:buChar char="■"/>
              <a:defRPr sz="12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Inter"/>
              <a:buChar char="●"/>
              <a:defRPr sz="11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Inter"/>
              <a:buChar char="○"/>
              <a:defRPr sz="11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Inter"/>
              <a:buChar char="■"/>
              <a:defRPr sz="11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Inter"/>
              <a:buChar char="●"/>
              <a:defRPr sz="11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Inter"/>
              <a:buChar char="○"/>
              <a:defRPr sz="11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Inter"/>
              <a:buChar char="■"/>
              <a:defRPr sz="11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82" name="Google Shape;382;p27"/>
          <p:cNvSpPr txBox="1"/>
          <p:nvPr>
            <p:ph idx="2" type="subTitle"/>
          </p:nvPr>
        </p:nvSpPr>
        <p:spPr>
          <a:xfrm>
            <a:off x="912350" y="2867725"/>
            <a:ext cx="5034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383" name="Google Shape;383;p27"/>
          <p:cNvSpPr txBox="1"/>
          <p:nvPr>
            <p:ph idx="3" type="subTitle"/>
          </p:nvPr>
        </p:nvSpPr>
        <p:spPr>
          <a:xfrm>
            <a:off x="912350" y="3603469"/>
            <a:ext cx="5034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384" name="Google Shape;384;p27"/>
          <p:cNvSpPr txBox="1"/>
          <p:nvPr>
            <p:ph idx="4" type="subTitle"/>
          </p:nvPr>
        </p:nvSpPr>
        <p:spPr>
          <a:xfrm>
            <a:off x="912350" y="4339225"/>
            <a:ext cx="5034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grpSp>
        <p:nvGrpSpPr>
          <p:cNvPr id="385" name="Google Shape;385;p27"/>
          <p:cNvGrpSpPr/>
          <p:nvPr/>
        </p:nvGrpSpPr>
        <p:grpSpPr>
          <a:xfrm>
            <a:off x="603139" y="500888"/>
            <a:ext cx="309205" cy="298170"/>
            <a:chOff x="2427435" y="667186"/>
            <a:chExt cx="1091824" cy="1052117"/>
          </a:xfrm>
        </p:grpSpPr>
        <p:sp>
          <p:nvSpPr>
            <p:cNvPr id="386" name="Google Shape;386;p27"/>
            <p:cNvSpPr/>
            <p:nvPr/>
          </p:nvSpPr>
          <p:spPr>
            <a:xfrm>
              <a:off x="2427575" y="667186"/>
              <a:ext cx="1091684" cy="1052047"/>
            </a:xfrm>
            <a:custGeom>
              <a:rect b="b" l="l" r="r" t="t"/>
              <a:pathLst>
                <a:path extrusionOk="0" h="1052047" w="1091684">
                  <a:moveTo>
                    <a:pt x="1073211" y="416467"/>
                  </a:moveTo>
                  <a:lnTo>
                    <a:pt x="1071739" y="412539"/>
                  </a:lnTo>
                  <a:lnTo>
                    <a:pt x="923145" y="24601"/>
                  </a:lnTo>
                  <a:cubicBezTo>
                    <a:pt x="920201" y="17026"/>
                    <a:pt x="914804" y="10574"/>
                    <a:pt x="907865" y="6155"/>
                  </a:cubicBezTo>
                  <a:cubicBezTo>
                    <a:pt x="900926" y="1736"/>
                    <a:pt x="892795" y="-368"/>
                    <a:pt x="884594" y="53"/>
                  </a:cubicBezTo>
                  <a:cubicBezTo>
                    <a:pt x="876394" y="474"/>
                    <a:pt x="868543" y="3490"/>
                    <a:pt x="862095" y="8610"/>
                  </a:cubicBezTo>
                  <a:cubicBezTo>
                    <a:pt x="855717" y="13800"/>
                    <a:pt x="851091" y="20744"/>
                    <a:pt x="848988" y="28599"/>
                  </a:cubicBezTo>
                  <a:lnTo>
                    <a:pt x="748687" y="335878"/>
                  </a:lnTo>
                  <a:lnTo>
                    <a:pt x="342786" y="335878"/>
                  </a:lnTo>
                  <a:lnTo>
                    <a:pt x="242485" y="28599"/>
                  </a:lnTo>
                  <a:cubicBezTo>
                    <a:pt x="240312" y="20744"/>
                    <a:pt x="235686" y="13730"/>
                    <a:pt x="229378" y="8610"/>
                  </a:cubicBezTo>
                  <a:cubicBezTo>
                    <a:pt x="222930" y="3490"/>
                    <a:pt x="215079" y="474"/>
                    <a:pt x="206879" y="53"/>
                  </a:cubicBezTo>
                  <a:cubicBezTo>
                    <a:pt x="198608" y="-368"/>
                    <a:pt x="190547" y="1736"/>
                    <a:pt x="183608" y="6155"/>
                  </a:cubicBezTo>
                  <a:cubicBezTo>
                    <a:pt x="176669" y="10574"/>
                    <a:pt x="171342" y="16956"/>
                    <a:pt x="168328" y="24601"/>
                  </a:cubicBezTo>
                  <a:lnTo>
                    <a:pt x="19734" y="412539"/>
                  </a:lnTo>
                  <a:lnTo>
                    <a:pt x="18262" y="416397"/>
                  </a:lnTo>
                  <a:cubicBezTo>
                    <a:pt x="-25755" y="531354"/>
                    <a:pt x="11744" y="661252"/>
                    <a:pt x="109802" y="735459"/>
                  </a:cubicBezTo>
                  <a:cubicBezTo>
                    <a:pt x="110012" y="735599"/>
                    <a:pt x="110152" y="735739"/>
                    <a:pt x="110362" y="735879"/>
                  </a:cubicBezTo>
                  <a:lnTo>
                    <a:pt x="111694" y="736861"/>
                  </a:lnTo>
                  <a:lnTo>
                    <a:pt x="338020" y="906387"/>
                  </a:lnTo>
                  <a:lnTo>
                    <a:pt x="449956" y="991185"/>
                  </a:lnTo>
                  <a:lnTo>
                    <a:pt x="518085" y="1042737"/>
                  </a:lnTo>
                  <a:cubicBezTo>
                    <a:pt x="534487" y="1055151"/>
                    <a:pt x="557196" y="1055151"/>
                    <a:pt x="573598" y="1042737"/>
                  </a:cubicBezTo>
                  <a:lnTo>
                    <a:pt x="641727" y="991185"/>
                  </a:lnTo>
                  <a:lnTo>
                    <a:pt x="753663" y="906387"/>
                  </a:lnTo>
                  <a:lnTo>
                    <a:pt x="981321" y="735809"/>
                  </a:lnTo>
                  <a:cubicBezTo>
                    <a:pt x="981321" y="735809"/>
                    <a:pt x="981741" y="735529"/>
                    <a:pt x="981952" y="735318"/>
                  </a:cubicBezTo>
                  <a:cubicBezTo>
                    <a:pt x="1079940" y="661111"/>
                    <a:pt x="1117439" y="531214"/>
                    <a:pt x="1073421" y="416327"/>
                  </a:cubicBezTo>
                  <a:close/>
                </a:path>
              </a:pathLst>
            </a:custGeom>
            <a:solidFill>
              <a:srgbClr val="E243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2973276" y="1079726"/>
              <a:ext cx="545843" cy="493917"/>
            </a:xfrm>
            <a:custGeom>
              <a:rect b="b" l="l" r="r" t="t"/>
              <a:pathLst>
                <a:path extrusionOk="0" h="493917" w="545843">
                  <a:moveTo>
                    <a:pt x="527509" y="3928"/>
                  </a:moveTo>
                  <a:lnTo>
                    <a:pt x="526038" y="0"/>
                  </a:lnTo>
                  <a:cubicBezTo>
                    <a:pt x="452301" y="15150"/>
                    <a:pt x="384452" y="46362"/>
                    <a:pt x="326276" y="89918"/>
                  </a:cubicBezTo>
                  <a:cubicBezTo>
                    <a:pt x="325365" y="90619"/>
                    <a:pt x="149646" y="223603"/>
                    <a:pt x="0" y="336807"/>
                  </a:cubicBezTo>
                  <a:cubicBezTo>
                    <a:pt x="111095" y="420903"/>
                    <a:pt x="207822" y="493918"/>
                    <a:pt x="207822" y="493918"/>
                  </a:cubicBezTo>
                  <a:lnTo>
                    <a:pt x="435479" y="323340"/>
                  </a:lnTo>
                  <a:cubicBezTo>
                    <a:pt x="435479" y="323340"/>
                    <a:pt x="435900" y="323060"/>
                    <a:pt x="436110" y="322849"/>
                  </a:cubicBezTo>
                  <a:cubicBezTo>
                    <a:pt x="534098" y="248642"/>
                    <a:pt x="571597" y="118745"/>
                    <a:pt x="527580" y="385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2765384" y="1416532"/>
              <a:ext cx="415643" cy="302771"/>
            </a:xfrm>
            <a:custGeom>
              <a:rect b="b" l="l" r="r" t="t"/>
              <a:pathLst>
                <a:path extrusionOk="0" h="302771" w="415643">
                  <a:moveTo>
                    <a:pt x="0" y="157111"/>
                  </a:moveTo>
                  <a:lnTo>
                    <a:pt x="111936" y="241909"/>
                  </a:lnTo>
                  <a:lnTo>
                    <a:pt x="180065" y="293461"/>
                  </a:lnTo>
                  <a:cubicBezTo>
                    <a:pt x="196467" y="305876"/>
                    <a:pt x="219176" y="305876"/>
                    <a:pt x="235578" y="293461"/>
                  </a:cubicBezTo>
                  <a:lnTo>
                    <a:pt x="303707" y="241909"/>
                  </a:lnTo>
                  <a:lnTo>
                    <a:pt x="415643" y="157111"/>
                  </a:lnTo>
                  <a:cubicBezTo>
                    <a:pt x="415643" y="157111"/>
                    <a:pt x="318917" y="84026"/>
                    <a:pt x="207822" y="0"/>
                  </a:cubicBezTo>
                  <a:cubicBezTo>
                    <a:pt x="96726" y="84097"/>
                    <a:pt x="0" y="157111"/>
                    <a:pt x="0" y="157111"/>
                  </a:cubicBezTo>
                  <a:close/>
                </a:path>
              </a:pathLst>
            </a:custGeom>
            <a:solidFill>
              <a:srgbClr val="FCA1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2427435" y="1079796"/>
              <a:ext cx="545841" cy="493847"/>
            </a:xfrm>
            <a:custGeom>
              <a:rect b="b" l="l" r="r" t="t"/>
              <a:pathLst>
                <a:path extrusionOk="0" h="493847" w="545841">
                  <a:moveTo>
                    <a:pt x="219495" y="89848"/>
                  </a:moveTo>
                  <a:cubicBezTo>
                    <a:pt x="161389" y="46362"/>
                    <a:pt x="93541" y="15080"/>
                    <a:pt x="19734" y="0"/>
                  </a:cubicBezTo>
                  <a:lnTo>
                    <a:pt x="18262" y="3858"/>
                  </a:lnTo>
                  <a:cubicBezTo>
                    <a:pt x="-25755" y="118815"/>
                    <a:pt x="11744" y="248712"/>
                    <a:pt x="109802" y="322919"/>
                  </a:cubicBezTo>
                  <a:cubicBezTo>
                    <a:pt x="110012" y="323060"/>
                    <a:pt x="110152" y="323200"/>
                    <a:pt x="110363" y="323340"/>
                  </a:cubicBezTo>
                  <a:lnTo>
                    <a:pt x="111694" y="324322"/>
                  </a:lnTo>
                  <a:lnTo>
                    <a:pt x="338020" y="493848"/>
                  </a:lnTo>
                  <a:cubicBezTo>
                    <a:pt x="338020" y="493848"/>
                    <a:pt x="434747" y="420763"/>
                    <a:pt x="545842" y="336737"/>
                  </a:cubicBezTo>
                  <a:cubicBezTo>
                    <a:pt x="396196" y="223532"/>
                    <a:pt x="220476" y="90549"/>
                    <a:pt x="219565" y="8984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livery Notes">
  <p:cSld name="CUSTOM_1_1_2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sset 15@150x.png" id="392" name="Google Shape;39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3491" y="478221"/>
            <a:ext cx="292071" cy="2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8"/>
          <p:cNvSpPr txBox="1"/>
          <p:nvPr>
            <p:ph idx="1" type="body"/>
          </p:nvPr>
        </p:nvSpPr>
        <p:spPr>
          <a:xfrm>
            <a:off x="304800" y="976575"/>
            <a:ext cx="83709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Source Sans Pro"/>
              <a:buChar char="●"/>
              <a:defRPr sz="16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Source Sans Pro"/>
              <a:buChar char="○"/>
              <a:defRPr sz="14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Source Sans Pro"/>
              <a:buChar char="■"/>
              <a:defRPr sz="12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Source Sans Pro"/>
              <a:buChar char="●"/>
              <a:defRPr sz="10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○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■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●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○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■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4" name="Google Shape;394;p28"/>
          <p:cNvSpPr txBox="1"/>
          <p:nvPr/>
        </p:nvSpPr>
        <p:spPr>
          <a:xfrm>
            <a:off x="7289975" y="27261"/>
            <a:ext cx="17661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Delivery Notes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28"/>
          <p:cNvSpPr txBox="1"/>
          <p:nvPr>
            <p:ph type="title"/>
          </p:nvPr>
        </p:nvSpPr>
        <p:spPr>
          <a:xfrm>
            <a:off x="304800" y="168850"/>
            <a:ext cx="6985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Alternate">
  <p:cSld name="BLANK_1_1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9"/>
          <p:cNvSpPr/>
          <p:nvPr/>
        </p:nvSpPr>
        <p:spPr>
          <a:xfrm flipH="1">
            <a:off x="50" y="-50"/>
            <a:ext cx="9144000" cy="51435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9"/>
          <p:cNvSpPr txBox="1"/>
          <p:nvPr>
            <p:ph type="title"/>
          </p:nvPr>
        </p:nvSpPr>
        <p:spPr>
          <a:xfrm>
            <a:off x="1550100" y="2999192"/>
            <a:ext cx="6043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9" name="Google Shape;399;p29"/>
          <p:cNvSpPr/>
          <p:nvPr/>
        </p:nvSpPr>
        <p:spPr>
          <a:xfrm>
            <a:off x="0" y="4780493"/>
            <a:ext cx="9144000" cy="363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97540" y="838479"/>
            <a:ext cx="2149026" cy="191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p29"/>
          <p:cNvCxnSpPr/>
          <p:nvPr/>
        </p:nvCxnSpPr>
        <p:spPr>
          <a:xfrm rot="10800000">
            <a:off x="4461900" y="2877300"/>
            <a:ext cx="220200" cy="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2 Column, Image Right">
  <p:cSld name="CUSTOM_1_1_3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0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1080002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sset 15@150x.png" id="404" name="Google Shape;40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3491" y="478221"/>
            <a:ext cx="292071" cy="2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0"/>
          <p:cNvSpPr txBox="1"/>
          <p:nvPr>
            <p:ph type="title"/>
          </p:nvPr>
        </p:nvSpPr>
        <p:spPr>
          <a:xfrm>
            <a:off x="304800" y="168850"/>
            <a:ext cx="7638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6" name="Google Shape;406;p30"/>
          <p:cNvSpPr txBox="1"/>
          <p:nvPr>
            <p:ph idx="1" type="body"/>
          </p:nvPr>
        </p:nvSpPr>
        <p:spPr>
          <a:xfrm>
            <a:off x="304800" y="976575"/>
            <a:ext cx="37338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Source Sans Pro"/>
              <a:buChar char="●"/>
              <a:defRPr sz="16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Source Sans Pro"/>
              <a:buChar char="○"/>
              <a:defRPr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Source Sans Pro"/>
              <a:buChar char="■"/>
              <a:defRPr sz="12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Source Sans Pro"/>
              <a:buChar char="●"/>
              <a:defRPr sz="10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○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■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●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○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■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Blank 2">
  <p:cSld name="CUSTOM_1_1_1_1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1"/>
          <p:cNvSpPr/>
          <p:nvPr/>
        </p:nvSpPr>
        <p:spPr>
          <a:xfrm>
            <a:off x="0" y="-4705"/>
            <a:ext cx="9144000" cy="2982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1080002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sset 15@150x.png" id="409" name="Google Shape;40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3491" y="173421"/>
            <a:ext cx="292071" cy="2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1"/>
          <p:cNvSpPr txBox="1"/>
          <p:nvPr>
            <p:ph type="title"/>
          </p:nvPr>
        </p:nvSpPr>
        <p:spPr>
          <a:xfrm>
            <a:off x="329725" y="-470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Blank">
  <p:cSld name="CUSTOM_1_1_1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25" name="Google Shape;25;p4"/>
          <p:cNvGrpSpPr/>
          <p:nvPr/>
        </p:nvGrpSpPr>
        <p:grpSpPr>
          <a:xfrm>
            <a:off x="8070739" y="500888"/>
            <a:ext cx="309205" cy="298170"/>
            <a:chOff x="2427435" y="667186"/>
            <a:chExt cx="1091824" cy="1052117"/>
          </a:xfrm>
        </p:grpSpPr>
        <p:sp>
          <p:nvSpPr>
            <p:cNvPr id="26" name="Google Shape;26;p4"/>
            <p:cNvSpPr/>
            <p:nvPr/>
          </p:nvSpPr>
          <p:spPr>
            <a:xfrm>
              <a:off x="2427575" y="667186"/>
              <a:ext cx="1091684" cy="1052047"/>
            </a:xfrm>
            <a:custGeom>
              <a:rect b="b" l="l" r="r" t="t"/>
              <a:pathLst>
                <a:path extrusionOk="0" h="1052047" w="1091684">
                  <a:moveTo>
                    <a:pt x="1073211" y="416467"/>
                  </a:moveTo>
                  <a:lnTo>
                    <a:pt x="1071739" y="412539"/>
                  </a:lnTo>
                  <a:lnTo>
                    <a:pt x="923145" y="24601"/>
                  </a:lnTo>
                  <a:cubicBezTo>
                    <a:pt x="920201" y="17026"/>
                    <a:pt x="914804" y="10574"/>
                    <a:pt x="907865" y="6155"/>
                  </a:cubicBezTo>
                  <a:cubicBezTo>
                    <a:pt x="900926" y="1736"/>
                    <a:pt x="892795" y="-368"/>
                    <a:pt x="884594" y="53"/>
                  </a:cubicBezTo>
                  <a:cubicBezTo>
                    <a:pt x="876394" y="474"/>
                    <a:pt x="868543" y="3490"/>
                    <a:pt x="862095" y="8610"/>
                  </a:cubicBezTo>
                  <a:cubicBezTo>
                    <a:pt x="855717" y="13800"/>
                    <a:pt x="851091" y="20744"/>
                    <a:pt x="848988" y="28599"/>
                  </a:cubicBezTo>
                  <a:lnTo>
                    <a:pt x="748687" y="335878"/>
                  </a:lnTo>
                  <a:lnTo>
                    <a:pt x="342786" y="335878"/>
                  </a:lnTo>
                  <a:lnTo>
                    <a:pt x="242485" y="28599"/>
                  </a:lnTo>
                  <a:cubicBezTo>
                    <a:pt x="240312" y="20744"/>
                    <a:pt x="235686" y="13730"/>
                    <a:pt x="229378" y="8610"/>
                  </a:cubicBezTo>
                  <a:cubicBezTo>
                    <a:pt x="222930" y="3490"/>
                    <a:pt x="215079" y="474"/>
                    <a:pt x="206879" y="53"/>
                  </a:cubicBezTo>
                  <a:cubicBezTo>
                    <a:pt x="198608" y="-368"/>
                    <a:pt x="190547" y="1736"/>
                    <a:pt x="183608" y="6155"/>
                  </a:cubicBezTo>
                  <a:cubicBezTo>
                    <a:pt x="176669" y="10574"/>
                    <a:pt x="171342" y="16956"/>
                    <a:pt x="168328" y="24601"/>
                  </a:cubicBezTo>
                  <a:lnTo>
                    <a:pt x="19734" y="412539"/>
                  </a:lnTo>
                  <a:lnTo>
                    <a:pt x="18262" y="416397"/>
                  </a:lnTo>
                  <a:cubicBezTo>
                    <a:pt x="-25755" y="531354"/>
                    <a:pt x="11744" y="661252"/>
                    <a:pt x="109802" y="735459"/>
                  </a:cubicBezTo>
                  <a:cubicBezTo>
                    <a:pt x="110012" y="735599"/>
                    <a:pt x="110152" y="735739"/>
                    <a:pt x="110362" y="735879"/>
                  </a:cubicBezTo>
                  <a:lnTo>
                    <a:pt x="111694" y="736861"/>
                  </a:lnTo>
                  <a:lnTo>
                    <a:pt x="338020" y="906387"/>
                  </a:lnTo>
                  <a:lnTo>
                    <a:pt x="449956" y="991185"/>
                  </a:lnTo>
                  <a:lnTo>
                    <a:pt x="518085" y="1042737"/>
                  </a:lnTo>
                  <a:cubicBezTo>
                    <a:pt x="534487" y="1055151"/>
                    <a:pt x="557196" y="1055151"/>
                    <a:pt x="573598" y="1042737"/>
                  </a:cubicBezTo>
                  <a:lnTo>
                    <a:pt x="641727" y="991185"/>
                  </a:lnTo>
                  <a:lnTo>
                    <a:pt x="753663" y="906387"/>
                  </a:lnTo>
                  <a:lnTo>
                    <a:pt x="981321" y="735809"/>
                  </a:lnTo>
                  <a:cubicBezTo>
                    <a:pt x="981321" y="735809"/>
                    <a:pt x="981741" y="735529"/>
                    <a:pt x="981952" y="735318"/>
                  </a:cubicBezTo>
                  <a:cubicBezTo>
                    <a:pt x="1079940" y="661111"/>
                    <a:pt x="1117439" y="531214"/>
                    <a:pt x="1073421" y="416327"/>
                  </a:cubicBezTo>
                  <a:close/>
                </a:path>
              </a:pathLst>
            </a:custGeom>
            <a:solidFill>
              <a:srgbClr val="E243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973276" y="1079726"/>
              <a:ext cx="545843" cy="493917"/>
            </a:xfrm>
            <a:custGeom>
              <a:rect b="b" l="l" r="r" t="t"/>
              <a:pathLst>
                <a:path extrusionOk="0" h="493917" w="545843">
                  <a:moveTo>
                    <a:pt x="527509" y="3928"/>
                  </a:moveTo>
                  <a:lnTo>
                    <a:pt x="526038" y="0"/>
                  </a:lnTo>
                  <a:cubicBezTo>
                    <a:pt x="452301" y="15150"/>
                    <a:pt x="384452" y="46362"/>
                    <a:pt x="326276" y="89918"/>
                  </a:cubicBezTo>
                  <a:cubicBezTo>
                    <a:pt x="325365" y="90619"/>
                    <a:pt x="149646" y="223603"/>
                    <a:pt x="0" y="336807"/>
                  </a:cubicBezTo>
                  <a:cubicBezTo>
                    <a:pt x="111095" y="420903"/>
                    <a:pt x="207822" y="493918"/>
                    <a:pt x="207822" y="493918"/>
                  </a:cubicBezTo>
                  <a:lnTo>
                    <a:pt x="435479" y="323340"/>
                  </a:lnTo>
                  <a:cubicBezTo>
                    <a:pt x="435479" y="323340"/>
                    <a:pt x="435900" y="323060"/>
                    <a:pt x="436110" y="322849"/>
                  </a:cubicBezTo>
                  <a:cubicBezTo>
                    <a:pt x="534098" y="248642"/>
                    <a:pt x="571597" y="118745"/>
                    <a:pt x="527580" y="385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2765384" y="1416532"/>
              <a:ext cx="415643" cy="302771"/>
            </a:xfrm>
            <a:custGeom>
              <a:rect b="b" l="l" r="r" t="t"/>
              <a:pathLst>
                <a:path extrusionOk="0" h="302771" w="415643">
                  <a:moveTo>
                    <a:pt x="0" y="157111"/>
                  </a:moveTo>
                  <a:lnTo>
                    <a:pt x="111936" y="241909"/>
                  </a:lnTo>
                  <a:lnTo>
                    <a:pt x="180065" y="293461"/>
                  </a:lnTo>
                  <a:cubicBezTo>
                    <a:pt x="196467" y="305876"/>
                    <a:pt x="219176" y="305876"/>
                    <a:pt x="235578" y="293461"/>
                  </a:cubicBezTo>
                  <a:lnTo>
                    <a:pt x="303707" y="241909"/>
                  </a:lnTo>
                  <a:lnTo>
                    <a:pt x="415643" y="157111"/>
                  </a:lnTo>
                  <a:cubicBezTo>
                    <a:pt x="415643" y="157111"/>
                    <a:pt x="318917" y="84026"/>
                    <a:pt x="207822" y="0"/>
                  </a:cubicBezTo>
                  <a:cubicBezTo>
                    <a:pt x="96726" y="84097"/>
                    <a:pt x="0" y="157111"/>
                    <a:pt x="0" y="157111"/>
                  </a:cubicBezTo>
                  <a:close/>
                </a:path>
              </a:pathLst>
            </a:custGeom>
            <a:solidFill>
              <a:srgbClr val="FCA1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427435" y="1079796"/>
              <a:ext cx="545841" cy="493847"/>
            </a:xfrm>
            <a:custGeom>
              <a:rect b="b" l="l" r="r" t="t"/>
              <a:pathLst>
                <a:path extrusionOk="0" h="493847" w="545841">
                  <a:moveTo>
                    <a:pt x="219495" y="89848"/>
                  </a:moveTo>
                  <a:cubicBezTo>
                    <a:pt x="161389" y="46362"/>
                    <a:pt x="93541" y="15080"/>
                    <a:pt x="19734" y="0"/>
                  </a:cubicBezTo>
                  <a:lnTo>
                    <a:pt x="18262" y="3858"/>
                  </a:lnTo>
                  <a:cubicBezTo>
                    <a:pt x="-25755" y="118815"/>
                    <a:pt x="11744" y="248712"/>
                    <a:pt x="109802" y="322919"/>
                  </a:cubicBezTo>
                  <a:cubicBezTo>
                    <a:pt x="110012" y="323060"/>
                    <a:pt x="110152" y="323200"/>
                    <a:pt x="110363" y="323340"/>
                  </a:cubicBezTo>
                  <a:lnTo>
                    <a:pt x="111694" y="324322"/>
                  </a:lnTo>
                  <a:lnTo>
                    <a:pt x="338020" y="493848"/>
                  </a:lnTo>
                  <a:cubicBezTo>
                    <a:pt x="338020" y="493848"/>
                    <a:pt x="434747" y="420763"/>
                    <a:pt x="545842" y="336737"/>
                  </a:cubicBezTo>
                  <a:cubicBezTo>
                    <a:pt x="396196" y="223532"/>
                    <a:pt x="220476" y="90549"/>
                    <a:pt x="219565" y="8984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Content 1">
  <p:cSld name="CUSTOM_8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1080002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sset 15@150x.png" id="413" name="Google Shape;41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3491" y="478221"/>
            <a:ext cx="292071" cy="2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2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5" name="Google Shape;415;p32"/>
          <p:cNvSpPr txBox="1"/>
          <p:nvPr>
            <p:ph idx="1" type="body"/>
          </p:nvPr>
        </p:nvSpPr>
        <p:spPr>
          <a:xfrm>
            <a:off x="304800" y="976575"/>
            <a:ext cx="80706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Source Sans Pro"/>
              <a:buChar char="●"/>
              <a:defRPr sz="16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Source Sans Pro"/>
              <a:buChar char="○"/>
              <a:defRPr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Source Sans Pro"/>
              <a:buChar char="■"/>
              <a:defRPr sz="12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Source Sans Pro"/>
              <a:buChar char="●"/>
              <a:defRPr sz="10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○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■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●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○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■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Blank 1">
  <p:cSld name="CUSTOM_1_1_1_3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1080002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sset 15@150x.png" id="418" name="Google Shape;41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3491" y="478221"/>
            <a:ext cx="292071" cy="2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3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Content">
  <p:cSld name="CUSTOM_7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04800" y="976575"/>
            <a:ext cx="80706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Inter"/>
              <a:buChar char="●"/>
              <a:defRPr sz="16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Inter"/>
              <a:buChar char="○"/>
              <a:defRPr sz="14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Inter"/>
              <a:buChar char="■"/>
              <a:defRPr sz="12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Inter"/>
              <a:buChar char="●"/>
              <a:defRPr sz="10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●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34" name="Google Shape;34;p5"/>
          <p:cNvGrpSpPr/>
          <p:nvPr/>
        </p:nvGrpSpPr>
        <p:grpSpPr>
          <a:xfrm>
            <a:off x="8070739" y="500888"/>
            <a:ext cx="309205" cy="298170"/>
            <a:chOff x="2427435" y="667186"/>
            <a:chExt cx="1091824" cy="1052117"/>
          </a:xfrm>
        </p:grpSpPr>
        <p:sp>
          <p:nvSpPr>
            <p:cNvPr id="35" name="Google Shape;35;p5"/>
            <p:cNvSpPr/>
            <p:nvPr/>
          </p:nvSpPr>
          <p:spPr>
            <a:xfrm>
              <a:off x="2427575" y="667186"/>
              <a:ext cx="1091684" cy="1052047"/>
            </a:xfrm>
            <a:custGeom>
              <a:rect b="b" l="l" r="r" t="t"/>
              <a:pathLst>
                <a:path extrusionOk="0" h="1052047" w="1091684">
                  <a:moveTo>
                    <a:pt x="1073211" y="416467"/>
                  </a:moveTo>
                  <a:lnTo>
                    <a:pt x="1071739" y="412539"/>
                  </a:lnTo>
                  <a:lnTo>
                    <a:pt x="923145" y="24601"/>
                  </a:lnTo>
                  <a:cubicBezTo>
                    <a:pt x="920201" y="17026"/>
                    <a:pt x="914804" y="10574"/>
                    <a:pt x="907865" y="6155"/>
                  </a:cubicBezTo>
                  <a:cubicBezTo>
                    <a:pt x="900926" y="1736"/>
                    <a:pt x="892795" y="-368"/>
                    <a:pt x="884594" y="53"/>
                  </a:cubicBezTo>
                  <a:cubicBezTo>
                    <a:pt x="876394" y="474"/>
                    <a:pt x="868543" y="3490"/>
                    <a:pt x="862095" y="8610"/>
                  </a:cubicBezTo>
                  <a:cubicBezTo>
                    <a:pt x="855717" y="13800"/>
                    <a:pt x="851091" y="20744"/>
                    <a:pt x="848988" y="28599"/>
                  </a:cubicBezTo>
                  <a:lnTo>
                    <a:pt x="748687" y="335878"/>
                  </a:lnTo>
                  <a:lnTo>
                    <a:pt x="342786" y="335878"/>
                  </a:lnTo>
                  <a:lnTo>
                    <a:pt x="242485" y="28599"/>
                  </a:lnTo>
                  <a:cubicBezTo>
                    <a:pt x="240312" y="20744"/>
                    <a:pt x="235686" y="13730"/>
                    <a:pt x="229378" y="8610"/>
                  </a:cubicBezTo>
                  <a:cubicBezTo>
                    <a:pt x="222930" y="3490"/>
                    <a:pt x="215079" y="474"/>
                    <a:pt x="206879" y="53"/>
                  </a:cubicBezTo>
                  <a:cubicBezTo>
                    <a:pt x="198608" y="-368"/>
                    <a:pt x="190547" y="1736"/>
                    <a:pt x="183608" y="6155"/>
                  </a:cubicBezTo>
                  <a:cubicBezTo>
                    <a:pt x="176669" y="10574"/>
                    <a:pt x="171342" y="16956"/>
                    <a:pt x="168328" y="24601"/>
                  </a:cubicBezTo>
                  <a:lnTo>
                    <a:pt x="19734" y="412539"/>
                  </a:lnTo>
                  <a:lnTo>
                    <a:pt x="18262" y="416397"/>
                  </a:lnTo>
                  <a:cubicBezTo>
                    <a:pt x="-25755" y="531354"/>
                    <a:pt x="11744" y="661252"/>
                    <a:pt x="109802" y="735459"/>
                  </a:cubicBezTo>
                  <a:cubicBezTo>
                    <a:pt x="110012" y="735599"/>
                    <a:pt x="110152" y="735739"/>
                    <a:pt x="110362" y="735879"/>
                  </a:cubicBezTo>
                  <a:lnTo>
                    <a:pt x="111694" y="736861"/>
                  </a:lnTo>
                  <a:lnTo>
                    <a:pt x="338020" y="906387"/>
                  </a:lnTo>
                  <a:lnTo>
                    <a:pt x="449956" y="991185"/>
                  </a:lnTo>
                  <a:lnTo>
                    <a:pt x="518085" y="1042737"/>
                  </a:lnTo>
                  <a:cubicBezTo>
                    <a:pt x="534487" y="1055151"/>
                    <a:pt x="557196" y="1055151"/>
                    <a:pt x="573598" y="1042737"/>
                  </a:cubicBezTo>
                  <a:lnTo>
                    <a:pt x="641727" y="991185"/>
                  </a:lnTo>
                  <a:lnTo>
                    <a:pt x="753663" y="906387"/>
                  </a:lnTo>
                  <a:lnTo>
                    <a:pt x="981321" y="735809"/>
                  </a:lnTo>
                  <a:cubicBezTo>
                    <a:pt x="981321" y="735809"/>
                    <a:pt x="981741" y="735529"/>
                    <a:pt x="981952" y="735318"/>
                  </a:cubicBezTo>
                  <a:cubicBezTo>
                    <a:pt x="1079940" y="661111"/>
                    <a:pt x="1117439" y="531214"/>
                    <a:pt x="1073421" y="416327"/>
                  </a:cubicBezTo>
                  <a:close/>
                </a:path>
              </a:pathLst>
            </a:custGeom>
            <a:solidFill>
              <a:srgbClr val="E243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2973276" y="1079726"/>
              <a:ext cx="545843" cy="493917"/>
            </a:xfrm>
            <a:custGeom>
              <a:rect b="b" l="l" r="r" t="t"/>
              <a:pathLst>
                <a:path extrusionOk="0" h="493917" w="545843">
                  <a:moveTo>
                    <a:pt x="527509" y="3928"/>
                  </a:moveTo>
                  <a:lnTo>
                    <a:pt x="526038" y="0"/>
                  </a:lnTo>
                  <a:cubicBezTo>
                    <a:pt x="452301" y="15150"/>
                    <a:pt x="384452" y="46362"/>
                    <a:pt x="326276" y="89918"/>
                  </a:cubicBezTo>
                  <a:cubicBezTo>
                    <a:pt x="325365" y="90619"/>
                    <a:pt x="149646" y="223603"/>
                    <a:pt x="0" y="336807"/>
                  </a:cubicBezTo>
                  <a:cubicBezTo>
                    <a:pt x="111095" y="420903"/>
                    <a:pt x="207822" y="493918"/>
                    <a:pt x="207822" y="493918"/>
                  </a:cubicBezTo>
                  <a:lnTo>
                    <a:pt x="435479" y="323340"/>
                  </a:lnTo>
                  <a:cubicBezTo>
                    <a:pt x="435479" y="323340"/>
                    <a:pt x="435900" y="323060"/>
                    <a:pt x="436110" y="322849"/>
                  </a:cubicBezTo>
                  <a:cubicBezTo>
                    <a:pt x="534098" y="248642"/>
                    <a:pt x="571597" y="118745"/>
                    <a:pt x="527580" y="385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2765384" y="1416532"/>
              <a:ext cx="415643" cy="302771"/>
            </a:xfrm>
            <a:custGeom>
              <a:rect b="b" l="l" r="r" t="t"/>
              <a:pathLst>
                <a:path extrusionOk="0" h="302771" w="415643">
                  <a:moveTo>
                    <a:pt x="0" y="157111"/>
                  </a:moveTo>
                  <a:lnTo>
                    <a:pt x="111936" y="241909"/>
                  </a:lnTo>
                  <a:lnTo>
                    <a:pt x="180065" y="293461"/>
                  </a:lnTo>
                  <a:cubicBezTo>
                    <a:pt x="196467" y="305876"/>
                    <a:pt x="219176" y="305876"/>
                    <a:pt x="235578" y="293461"/>
                  </a:cubicBezTo>
                  <a:lnTo>
                    <a:pt x="303707" y="241909"/>
                  </a:lnTo>
                  <a:lnTo>
                    <a:pt x="415643" y="157111"/>
                  </a:lnTo>
                  <a:cubicBezTo>
                    <a:pt x="415643" y="157111"/>
                    <a:pt x="318917" y="84026"/>
                    <a:pt x="207822" y="0"/>
                  </a:cubicBezTo>
                  <a:cubicBezTo>
                    <a:pt x="96726" y="84097"/>
                    <a:pt x="0" y="157111"/>
                    <a:pt x="0" y="157111"/>
                  </a:cubicBezTo>
                  <a:close/>
                </a:path>
              </a:pathLst>
            </a:custGeom>
            <a:solidFill>
              <a:srgbClr val="FCA1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427435" y="1079796"/>
              <a:ext cx="545841" cy="493847"/>
            </a:xfrm>
            <a:custGeom>
              <a:rect b="b" l="l" r="r" t="t"/>
              <a:pathLst>
                <a:path extrusionOk="0" h="493847" w="545841">
                  <a:moveTo>
                    <a:pt x="219495" y="89848"/>
                  </a:moveTo>
                  <a:cubicBezTo>
                    <a:pt x="161389" y="46362"/>
                    <a:pt x="93541" y="15080"/>
                    <a:pt x="19734" y="0"/>
                  </a:cubicBezTo>
                  <a:lnTo>
                    <a:pt x="18262" y="3858"/>
                  </a:lnTo>
                  <a:cubicBezTo>
                    <a:pt x="-25755" y="118815"/>
                    <a:pt x="11744" y="248712"/>
                    <a:pt x="109802" y="322919"/>
                  </a:cubicBezTo>
                  <a:cubicBezTo>
                    <a:pt x="110012" y="323060"/>
                    <a:pt x="110152" y="323200"/>
                    <a:pt x="110363" y="323340"/>
                  </a:cubicBezTo>
                  <a:lnTo>
                    <a:pt x="111694" y="324322"/>
                  </a:lnTo>
                  <a:lnTo>
                    <a:pt x="338020" y="493848"/>
                  </a:lnTo>
                  <a:cubicBezTo>
                    <a:pt x="338020" y="493848"/>
                    <a:pt x="434747" y="420763"/>
                    <a:pt x="545842" y="336737"/>
                  </a:cubicBezTo>
                  <a:cubicBezTo>
                    <a:pt x="396196" y="223532"/>
                    <a:pt x="220476" y="90549"/>
                    <a:pt x="219565" y="8984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Content 2 Column">
  <p:cSld name="CUSTOM_1_3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04800" y="976575"/>
            <a:ext cx="37338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Inter"/>
              <a:buChar char="●"/>
              <a:defRPr sz="16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Inter"/>
              <a:buChar char="○"/>
              <a:defRPr sz="14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Inter"/>
              <a:buChar char="■"/>
              <a:defRPr sz="12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Inter"/>
              <a:buChar char="●"/>
              <a:defRPr sz="10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●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1900" y="976575"/>
            <a:ext cx="37338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Inter"/>
              <a:buChar char="●"/>
              <a:defRPr sz="16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Inter"/>
              <a:buChar char="○"/>
              <a:defRPr sz="14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Inter"/>
              <a:buChar char="■"/>
              <a:defRPr sz="12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Inter"/>
              <a:buChar char="●"/>
              <a:defRPr sz="10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●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44" name="Google Shape;44;p6"/>
          <p:cNvGrpSpPr/>
          <p:nvPr/>
        </p:nvGrpSpPr>
        <p:grpSpPr>
          <a:xfrm>
            <a:off x="8070739" y="500888"/>
            <a:ext cx="309205" cy="298170"/>
            <a:chOff x="2427435" y="667186"/>
            <a:chExt cx="1091824" cy="1052117"/>
          </a:xfrm>
        </p:grpSpPr>
        <p:sp>
          <p:nvSpPr>
            <p:cNvPr id="45" name="Google Shape;45;p6"/>
            <p:cNvSpPr/>
            <p:nvPr/>
          </p:nvSpPr>
          <p:spPr>
            <a:xfrm>
              <a:off x="2427575" y="667186"/>
              <a:ext cx="1091684" cy="1052047"/>
            </a:xfrm>
            <a:custGeom>
              <a:rect b="b" l="l" r="r" t="t"/>
              <a:pathLst>
                <a:path extrusionOk="0" h="1052047" w="1091684">
                  <a:moveTo>
                    <a:pt x="1073211" y="416467"/>
                  </a:moveTo>
                  <a:lnTo>
                    <a:pt x="1071739" y="412539"/>
                  </a:lnTo>
                  <a:lnTo>
                    <a:pt x="923145" y="24601"/>
                  </a:lnTo>
                  <a:cubicBezTo>
                    <a:pt x="920201" y="17026"/>
                    <a:pt x="914804" y="10574"/>
                    <a:pt x="907865" y="6155"/>
                  </a:cubicBezTo>
                  <a:cubicBezTo>
                    <a:pt x="900926" y="1736"/>
                    <a:pt x="892795" y="-368"/>
                    <a:pt x="884594" y="53"/>
                  </a:cubicBezTo>
                  <a:cubicBezTo>
                    <a:pt x="876394" y="474"/>
                    <a:pt x="868543" y="3490"/>
                    <a:pt x="862095" y="8610"/>
                  </a:cubicBezTo>
                  <a:cubicBezTo>
                    <a:pt x="855717" y="13800"/>
                    <a:pt x="851091" y="20744"/>
                    <a:pt x="848988" y="28599"/>
                  </a:cubicBezTo>
                  <a:lnTo>
                    <a:pt x="748687" y="335878"/>
                  </a:lnTo>
                  <a:lnTo>
                    <a:pt x="342786" y="335878"/>
                  </a:lnTo>
                  <a:lnTo>
                    <a:pt x="242485" y="28599"/>
                  </a:lnTo>
                  <a:cubicBezTo>
                    <a:pt x="240312" y="20744"/>
                    <a:pt x="235686" y="13730"/>
                    <a:pt x="229378" y="8610"/>
                  </a:cubicBezTo>
                  <a:cubicBezTo>
                    <a:pt x="222930" y="3490"/>
                    <a:pt x="215079" y="474"/>
                    <a:pt x="206879" y="53"/>
                  </a:cubicBezTo>
                  <a:cubicBezTo>
                    <a:pt x="198608" y="-368"/>
                    <a:pt x="190547" y="1736"/>
                    <a:pt x="183608" y="6155"/>
                  </a:cubicBezTo>
                  <a:cubicBezTo>
                    <a:pt x="176669" y="10574"/>
                    <a:pt x="171342" y="16956"/>
                    <a:pt x="168328" y="24601"/>
                  </a:cubicBezTo>
                  <a:lnTo>
                    <a:pt x="19734" y="412539"/>
                  </a:lnTo>
                  <a:lnTo>
                    <a:pt x="18262" y="416397"/>
                  </a:lnTo>
                  <a:cubicBezTo>
                    <a:pt x="-25755" y="531354"/>
                    <a:pt x="11744" y="661252"/>
                    <a:pt x="109802" y="735459"/>
                  </a:cubicBezTo>
                  <a:cubicBezTo>
                    <a:pt x="110012" y="735599"/>
                    <a:pt x="110152" y="735739"/>
                    <a:pt x="110362" y="735879"/>
                  </a:cubicBezTo>
                  <a:lnTo>
                    <a:pt x="111694" y="736861"/>
                  </a:lnTo>
                  <a:lnTo>
                    <a:pt x="338020" y="906387"/>
                  </a:lnTo>
                  <a:lnTo>
                    <a:pt x="449956" y="991185"/>
                  </a:lnTo>
                  <a:lnTo>
                    <a:pt x="518085" y="1042737"/>
                  </a:lnTo>
                  <a:cubicBezTo>
                    <a:pt x="534487" y="1055151"/>
                    <a:pt x="557196" y="1055151"/>
                    <a:pt x="573598" y="1042737"/>
                  </a:cubicBezTo>
                  <a:lnTo>
                    <a:pt x="641727" y="991185"/>
                  </a:lnTo>
                  <a:lnTo>
                    <a:pt x="753663" y="906387"/>
                  </a:lnTo>
                  <a:lnTo>
                    <a:pt x="981321" y="735809"/>
                  </a:lnTo>
                  <a:cubicBezTo>
                    <a:pt x="981321" y="735809"/>
                    <a:pt x="981741" y="735529"/>
                    <a:pt x="981952" y="735318"/>
                  </a:cubicBezTo>
                  <a:cubicBezTo>
                    <a:pt x="1079940" y="661111"/>
                    <a:pt x="1117439" y="531214"/>
                    <a:pt x="1073421" y="416327"/>
                  </a:cubicBezTo>
                  <a:close/>
                </a:path>
              </a:pathLst>
            </a:custGeom>
            <a:solidFill>
              <a:srgbClr val="E243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2973276" y="1079726"/>
              <a:ext cx="545843" cy="493917"/>
            </a:xfrm>
            <a:custGeom>
              <a:rect b="b" l="l" r="r" t="t"/>
              <a:pathLst>
                <a:path extrusionOk="0" h="493917" w="545843">
                  <a:moveTo>
                    <a:pt x="527509" y="3928"/>
                  </a:moveTo>
                  <a:lnTo>
                    <a:pt x="526038" y="0"/>
                  </a:lnTo>
                  <a:cubicBezTo>
                    <a:pt x="452301" y="15150"/>
                    <a:pt x="384452" y="46362"/>
                    <a:pt x="326276" y="89918"/>
                  </a:cubicBezTo>
                  <a:cubicBezTo>
                    <a:pt x="325365" y="90619"/>
                    <a:pt x="149646" y="223603"/>
                    <a:pt x="0" y="336807"/>
                  </a:cubicBezTo>
                  <a:cubicBezTo>
                    <a:pt x="111095" y="420903"/>
                    <a:pt x="207822" y="493918"/>
                    <a:pt x="207822" y="493918"/>
                  </a:cubicBezTo>
                  <a:lnTo>
                    <a:pt x="435479" y="323340"/>
                  </a:lnTo>
                  <a:cubicBezTo>
                    <a:pt x="435479" y="323340"/>
                    <a:pt x="435900" y="323060"/>
                    <a:pt x="436110" y="322849"/>
                  </a:cubicBezTo>
                  <a:cubicBezTo>
                    <a:pt x="534098" y="248642"/>
                    <a:pt x="571597" y="118745"/>
                    <a:pt x="527580" y="385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2765384" y="1416532"/>
              <a:ext cx="415643" cy="302771"/>
            </a:xfrm>
            <a:custGeom>
              <a:rect b="b" l="l" r="r" t="t"/>
              <a:pathLst>
                <a:path extrusionOk="0" h="302771" w="415643">
                  <a:moveTo>
                    <a:pt x="0" y="157111"/>
                  </a:moveTo>
                  <a:lnTo>
                    <a:pt x="111936" y="241909"/>
                  </a:lnTo>
                  <a:lnTo>
                    <a:pt x="180065" y="293461"/>
                  </a:lnTo>
                  <a:cubicBezTo>
                    <a:pt x="196467" y="305876"/>
                    <a:pt x="219176" y="305876"/>
                    <a:pt x="235578" y="293461"/>
                  </a:cubicBezTo>
                  <a:lnTo>
                    <a:pt x="303707" y="241909"/>
                  </a:lnTo>
                  <a:lnTo>
                    <a:pt x="415643" y="157111"/>
                  </a:lnTo>
                  <a:cubicBezTo>
                    <a:pt x="415643" y="157111"/>
                    <a:pt x="318917" y="84026"/>
                    <a:pt x="207822" y="0"/>
                  </a:cubicBezTo>
                  <a:cubicBezTo>
                    <a:pt x="96726" y="84097"/>
                    <a:pt x="0" y="157111"/>
                    <a:pt x="0" y="157111"/>
                  </a:cubicBezTo>
                  <a:close/>
                </a:path>
              </a:pathLst>
            </a:custGeom>
            <a:solidFill>
              <a:srgbClr val="FCA1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2427435" y="1079796"/>
              <a:ext cx="545841" cy="493847"/>
            </a:xfrm>
            <a:custGeom>
              <a:rect b="b" l="l" r="r" t="t"/>
              <a:pathLst>
                <a:path extrusionOk="0" h="493847" w="545841">
                  <a:moveTo>
                    <a:pt x="219495" y="89848"/>
                  </a:moveTo>
                  <a:cubicBezTo>
                    <a:pt x="161389" y="46362"/>
                    <a:pt x="93541" y="15080"/>
                    <a:pt x="19734" y="0"/>
                  </a:cubicBezTo>
                  <a:lnTo>
                    <a:pt x="18262" y="3858"/>
                  </a:lnTo>
                  <a:cubicBezTo>
                    <a:pt x="-25755" y="118815"/>
                    <a:pt x="11744" y="248712"/>
                    <a:pt x="109802" y="322919"/>
                  </a:cubicBezTo>
                  <a:cubicBezTo>
                    <a:pt x="110012" y="323060"/>
                    <a:pt x="110152" y="323200"/>
                    <a:pt x="110363" y="323340"/>
                  </a:cubicBezTo>
                  <a:lnTo>
                    <a:pt x="111694" y="324322"/>
                  </a:lnTo>
                  <a:lnTo>
                    <a:pt x="338020" y="493848"/>
                  </a:lnTo>
                  <a:cubicBezTo>
                    <a:pt x="338020" y="493848"/>
                    <a:pt x="434747" y="420763"/>
                    <a:pt x="545842" y="336737"/>
                  </a:cubicBezTo>
                  <a:cubicBezTo>
                    <a:pt x="396196" y="223532"/>
                    <a:pt x="220476" y="90549"/>
                    <a:pt x="219565" y="8984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2 Column, Image Left">
  <p:cSld name="CUSTOM_1_2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304800" y="168850"/>
            <a:ext cx="76179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4641900" y="976575"/>
            <a:ext cx="37338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Inter"/>
              <a:buChar char="●"/>
              <a:defRPr sz="16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Inter"/>
              <a:buChar char="○"/>
              <a:defRPr sz="14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Inter"/>
              <a:buChar char="■"/>
              <a:defRPr sz="12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Inter"/>
              <a:buChar char="●"/>
              <a:defRPr sz="10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●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53" name="Google Shape;53;p7"/>
          <p:cNvGrpSpPr/>
          <p:nvPr/>
        </p:nvGrpSpPr>
        <p:grpSpPr>
          <a:xfrm>
            <a:off x="8070739" y="500888"/>
            <a:ext cx="309205" cy="298170"/>
            <a:chOff x="2427435" y="667186"/>
            <a:chExt cx="1091824" cy="1052117"/>
          </a:xfrm>
        </p:grpSpPr>
        <p:sp>
          <p:nvSpPr>
            <p:cNvPr id="54" name="Google Shape;54;p7"/>
            <p:cNvSpPr/>
            <p:nvPr/>
          </p:nvSpPr>
          <p:spPr>
            <a:xfrm>
              <a:off x="2427575" y="667186"/>
              <a:ext cx="1091684" cy="1052047"/>
            </a:xfrm>
            <a:custGeom>
              <a:rect b="b" l="l" r="r" t="t"/>
              <a:pathLst>
                <a:path extrusionOk="0" h="1052047" w="1091684">
                  <a:moveTo>
                    <a:pt x="1073211" y="416467"/>
                  </a:moveTo>
                  <a:lnTo>
                    <a:pt x="1071739" y="412539"/>
                  </a:lnTo>
                  <a:lnTo>
                    <a:pt x="923145" y="24601"/>
                  </a:lnTo>
                  <a:cubicBezTo>
                    <a:pt x="920201" y="17026"/>
                    <a:pt x="914804" y="10574"/>
                    <a:pt x="907865" y="6155"/>
                  </a:cubicBezTo>
                  <a:cubicBezTo>
                    <a:pt x="900926" y="1736"/>
                    <a:pt x="892795" y="-368"/>
                    <a:pt x="884594" y="53"/>
                  </a:cubicBezTo>
                  <a:cubicBezTo>
                    <a:pt x="876394" y="474"/>
                    <a:pt x="868543" y="3490"/>
                    <a:pt x="862095" y="8610"/>
                  </a:cubicBezTo>
                  <a:cubicBezTo>
                    <a:pt x="855717" y="13800"/>
                    <a:pt x="851091" y="20744"/>
                    <a:pt x="848988" y="28599"/>
                  </a:cubicBezTo>
                  <a:lnTo>
                    <a:pt x="748687" y="335878"/>
                  </a:lnTo>
                  <a:lnTo>
                    <a:pt x="342786" y="335878"/>
                  </a:lnTo>
                  <a:lnTo>
                    <a:pt x="242485" y="28599"/>
                  </a:lnTo>
                  <a:cubicBezTo>
                    <a:pt x="240312" y="20744"/>
                    <a:pt x="235686" y="13730"/>
                    <a:pt x="229378" y="8610"/>
                  </a:cubicBezTo>
                  <a:cubicBezTo>
                    <a:pt x="222930" y="3490"/>
                    <a:pt x="215079" y="474"/>
                    <a:pt x="206879" y="53"/>
                  </a:cubicBezTo>
                  <a:cubicBezTo>
                    <a:pt x="198608" y="-368"/>
                    <a:pt x="190547" y="1736"/>
                    <a:pt x="183608" y="6155"/>
                  </a:cubicBezTo>
                  <a:cubicBezTo>
                    <a:pt x="176669" y="10574"/>
                    <a:pt x="171342" y="16956"/>
                    <a:pt x="168328" y="24601"/>
                  </a:cubicBezTo>
                  <a:lnTo>
                    <a:pt x="19734" y="412539"/>
                  </a:lnTo>
                  <a:lnTo>
                    <a:pt x="18262" y="416397"/>
                  </a:lnTo>
                  <a:cubicBezTo>
                    <a:pt x="-25755" y="531354"/>
                    <a:pt x="11744" y="661252"/>
                    <a:pt x="109802" y="735459"/>
                  </a:cubicBezTo>
                  <a:cubicBezTo>
                    <a:pt x="110012" y="735599"/>
                    <a:pt x="110152" y="735739"/>
                    <a:pt x="110362" y="735879"/>
                  </a:cubicBezTo>
                  <a:lnTo>
                    <a:pt x="111694" y="736861"/>
                  </a:lnTo>
                  <a:lnTo>
                    <a:pt x="338020" y="906387"/>
                  </a:lnTo>
                  <a:lnTo>
                    <a:pt x="449956" y="991185"/>
                  </a:lnTo>
                  <a:lnTo>
                    <a:pt x="518085" y="1042737"/>
                  </a:lnTo>
                  <a:cubicBezTo>
                    <a:pt x="534487" y="1055151"/>
                    <a:pt x="557196" y="1055151"/>
                    <a:pt x="573598" y="1042737"/>
                  </a:cubicBezTo>
                  <a:lnTo>
                    <a:pt x="641727" y="991185"/>
                  </a:lnTo>
                  <a:lnTo>
                    <a:pt x="753663" y="906387"/>
                  </a:lnTo>
                  <a:lnTo>
                    <a:pt x="981321" y="735809"/>
                  </a:lnTo>
                  <a:cubicBezTo>
                    <a:pt x="981321" y="735809"/>
                    <a:pt x="981741" y="735529"/>
                    <a:pt x="981952" y="735318"/>
                  </a:cubicBezTo>
                  <a:cubicBezTo>
                    <a:pt x="1079940" y="661111"/>
                    <a:pt x="1117439" y="531214"/>
                    <a:pt x="1073421" y="416327"/>
                  </a:cubicBezTo>
                  <a:close/>
                </a:path>
              </a:pathLst>
            </a:custGeom>
            <a:solidFill>
              <a:srgbClr val="E243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2973276" y="1079726"/>
              <a:ext cx="545843" cy="493917"/>
            </a:xfrm>
            <a:custGeom>
              <a:rect b="b" l="l" r="r" t="t"/>
              <a:pathLst>
                <a:path extrusionOk="0" h="493917" w="545843">
                  <a:moveTo>
                    <a:pt x="527509" y="3928"/>
                  </a:moveTo>
                  <a:lnTo>
                    <a:pt x="526038" y="0"/>
                  </a:lnTo>
                  <a:cubicBezTo>
                    <a:pt x="452301" y="15150"/>
                    <a:pt x="384452" y="46362"/>
                    <a:pt x="326276" y="89918"/>
                  </a:cubicBezTo>
                  <a:cubicBezTo>
                    <a:pt x="325365" y="90619"/>
                    <a:pt x="149646" y="223603"/>
                    <a:pt x="0" y="336807"/>
                  </a:cubicBezTo>
                  <a:cubicBezTo>
                    <a:pt x="111095" y="420903"/>
                    <a:pt x="207822" y="493918"/>
                    <a:pt x="207822" y="493918"/>
                  </a:cubicBezTo>
                  <a:lnTo>
                    <a:pt x="435479" y="323340"/>
                  </a:lnTo>
                  <a:cubicBezTo>
                    <a:pt x="435479" y="323340"/>
                    <a:pt x="435900" y="323060"/>
                    <a:pt x="436110" y="322849"/>
                  </a:cubicBezTo>
                  <a:cubicBezTo>
                    <a:pt x="534098" y="248642"/>
                    <a:pt x="571597" y="118745"/>
                    <a:pt x="527580" y="385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2765384" y="1416532"/>
              <a:ext cx="415643" cy="302771"/>
            </a:xfrm>
            <a:custGeom>
              <a:rect b="b" l="l" r="r" t="t"/>
              <a:pathLst>
                <a:path extrusionOk="0" h="302771" w="415643">
                  <a:moveTo>
                    <a:pt x="0" y="157111"/>
                  </a:moveTo>
                  <a:lnTo>
                    <a:pt x="111936" y="241909"/>
                  </a:lnTo>
                  <a:lnTo>
                    <a:pt x="180065" y="293461"/>
                  </a:lnTo>
                  <a:cubicBezTo>
                    <a:pt x="196467" y="305876"/>
                    <a:pt x="219176" y="305876"/>
                    <a:pt x="235578" y="293461"/>
                  </a:cubicBezTo>
                  <a:lnTo>
                    <a:pt x="303707" y="241909"/>
                  </a:lnTo>
                  <a:lnTo>
                    <a:pt x="415643" y="157111"/>
                  </a:lnTo>
                  <a:cubicBezTo>
                    <a:pt x="415643" y="157111"/>
                    <a:pt x="318917" y="84026"/>
                    <a:pt x="207822" y="0"/>
                  </a:cubicBezTo>
                  <a:cubicBezTo>
                    <a:pt x="96726" y="84097"/>
                    <a:pt x="0" y="157111"/>
                    <a:pt x="0" y="157111"/>
                  </a:cubicBezTo>
                  <a:close/>
                </a:path>
              </a:pathLst>
            </a:custGeom>
            <a:solidFill>
              <a:srgbClr val="FCA1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2427435" y="1079796"/>
              <a:ext cx="545841" cy="493847"/>
            </a:xfrm>
            <a:custGeom>
              <a:rect b="b" l="l" r="r" t="t"/>
              <a:pathLst>
                <a:path extrusionOk="0" h="493847" w="545841">
                  <a:moveTo>
                    <a:pt x="219495" y="89848"/>
                  </a:moveTo>
                  <a:cubicBezTo>
                    <a:pt x="161389" y="46362"/>
                    <a:pt x="93541" y="15080"/>
                    <a:pt x="19734" y="0"/>
                  </a:cubicBezTo>
                  <a:lnTo>
                    <a:pt x="18262" y="3858"/>
                  </a:lnTo>
                  <a:cubicBezTo>
                    <a:pt x="-25755" y="118815"/>
                    <a:pt x="11744" y="248712"/>
                    <a:pt x="109802" y="322919"/>
                  </a:cubicBezTo>
                  <a:cubicBezTo>
                    <a:pt x="110012" y="323060"/>
                    <a:pt x="110152" y="323200"/>
                    <a:pt x="110363" y="323340"/>
                  </a:cubicBezTo>
                  <a:lnTo>
                    <a:pt x="111694" y="324322"/>
                  </a:lnTo>
                  <a:lnTo>
                    <a:pt x="338020" y="493848"/>
                  </a:lnTo>
                  <a:cubicBezTo>
                    <a:pt x="338020" y="493848"/>
                    <a:pt x="434747" y="420763"/>
                    <a:pt x="545842" y="336737"/>
                  </a:cubicBezTo>
                  <a:cubicBezTo>
                    <a:pt x="396196" y="223532"/>
                    <a:pt x="220476" y="90549"/>
                    <a:pt x="219565" y="8984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- Blank">
  <p:cSld name="CUSTOM_6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 flipH="1">
            <a:off x="50" y="-5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8"/>
          <p:cNvGrpSpPr/>
          <p:nvPr/>
        </p:nvGrpSpPr>
        <p:grpSpPr>
          <a:xfrm>
            <a:off x="304788" y="4849961"/>
            <a:ext cx="784217" cy="170127"/>
            <a:chOff x="2427435" y="667186"/>
            <a:chExt cx="4852830" cy="1052117"/>
          </a:xfrm>
        </p:grpSpPr>
        <p:grpSp>
          <p:nvGrpSpPr>
            <p:cNvPr id="61" name="Google Shape;61;p8"/>
            <p:cNvGrpSpPr/>
            <p:nvPr/>
          </p:nvGrpSpPr>
          <p:grpSpPr>
            <a:xfrm>
              <a:off x="3779470" y="734713"/>
              <a:ext cx="3500795" cy="931092"/>
              <a:chOff x="3779470" y="734713"/>
              <a:chExt cx="3500795" cy="931092"/>
            </a:xfrm>
          </p:grpSpPr>
          <p:sp>
            <p:nvSpPr>
              <p:cNvPr id="62" name="Google Shape;62;p8"/>
              <p:cNvSpPr/>
              <p:nvPr/>
            </p:nvSpPr>
            <p:spPr>
              <a:xfrm>
                <a:off x="3779470" y="775393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8"/>
              <p:cNvSpPr/>
              <p:nvPr/>
            </p:nvSpPr>
            <p:spPr>
              <a:xfrm>
                <a:off x="4641386" y="734713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8"/>
              <p:cNvSpPr/>
              <p:nvPr/>
            </p:nvSpPr>
            <p:spPr>
              <a:xfrm>
                <a:off x="4890913" y="848057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8"/>
              <p:cNvSpPr/>
              <p:nvPr/>
            </p:nvSpPr>
            <p:spPr>
              <a:xfrm>
                <a:off x="5382185" y="787177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5995416" y="995138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8"/>
              <p:cNvSpPr/>
              <p:nvPr/>
            </p:nvSpPr>
            <p:spPr>
              <a:xfrm>
                <a:off x="6667875" y="787247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" name="Google Shape;68;p8"/>
            <p:cNvGrpSpPr/>
            <p:nvPr/>
          </p:nvGrpSpPr>
          <p:grpSpPr>
            <a:xfrm>
              <a:off x="2427435" y="667186"/>
              <a:ext cx="1091824" cy="1052117"/>
              <a:chOff x="2427435" y="667186"/>
              <a:chExt cx="1091824" cy="1052117"/>
            </a:xfrm>
          </p:grpSpPr>
          <p:sp>
            <p:nvSpPr>
              <p:cNvPr id="69" name="Google Shape;69;p8"/>
              <p:cNvSpPr/>
              <p:nvPr/>
            </p:nvSpPr>
            <p:spPr>
              <a:xfrm>
                <a:off x="2427575" y="667186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2973276" y="1079726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2765384" y="1416532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1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8"/>
              <p:cNvSpPr/>
              <p:nvPr/>
            </p:nvSpPr>
            <p:spPr>
              <a:xfrm>
                <a:off x="2427435" y="1079796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- Full Title">
  <p:cSld name="CUSTOM_6_2">
    <p:bg>
      <p:bgPr>
        <a:solidFill>
          <a:schemeClr val="dk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304788" y="4849961"/>
            <a:ext cx="784217" cy="170127"/>
            <a:chOff x="2427435" y="667186"/>
            <a:chExt cx="4852830" cy="1052117"/>
          </a:xfrm>
        </p:grpSpPr>
        <p:grpSp>
          <p:nvGrpSpPr>
            <p:cNvPr id="75" name="Google Shape;75;p9"/>
            <p:cNvGrpSpPr/>
            <p:nvPr/>
          </p:nvGrpSpPr>
          <p:grpSpPr>
            <a:xfrm>
              <a:off x="3779470" y="734713"/>
              <a:ext cx="3500795" cy="931092"/>
              <a:chOff x="3779470" y="734713"/>
              <a:chExt cx="3500795" cy="931092"/>
            </a:xfrm>
          </p:grpSpPr>
          <p:sp>
            <p:nvSpPr>
              <p:cNvPr id="76" name="Google Shape;76;p9"/>
              <p:cNvSpPr/>
              <p:nvPr/>
            </p:nvSpPr>
            <p:spPr>
              <a:xfrm>
                <a:off x="3779470" y="775393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9"/>
              <p:cNvSpPr/>
              <p:nvPr/>
            </p:nvSpPr>
            <p:spPr>
              <a:xfrm>
                <a:off x="4641386" y="734713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9"/>
              <p:cNvSpPr/>
              <p:nvPr/>
            </p:nvSpPr>
            <p:spPr>
              <a:xfrm>
                <a:off x="4890913" y="848057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9"/>
              <p:cNvSpPr/>
              <p:nvPr/>
            </p:nvSpPr>
            <p:spPr>
              <a:xfrm>
                <a:off x="5382185" y="787177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9"/>
              <p:cNvSpPr/>
              <p:nvPr/>
            </p:nvSpPr>
            <p:spPr>
              <a:xfrm>
                <a:off x="5995416" y="995138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9"/>
              <p:cNvSpPr/>
              <p:nvPr/>
            </p:nvSpPr>
            <p:spPr>
              <a:xfrm>
                <a:off x="6667875" y="787247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9"/>
            <p:cNvGrpSpPr/>
            <p:nvPr/>
          </p:nvGrpSpPr>
          <p:grpSpPr>
            <a:xfrm>
              <a:off x="2427435" y="667186"/>
              <a:ext cx="1091824" cy="1052117"/>
              <a:chOff x="2427435" y="667186"/>
              <a:chExt cx="1091824" cy="1052117"/>
            </a:xfrm>
          </p:grpSpPr>
          <p:sp>
            <p:nvSpPr>
              <p:cNvPr id="83" name="Google Shape;83;p9"/>
              <p:cNvSpPr/>
              <p:nvPr/>
            </p:nvSpPr>
            <p:spPr>
              <a:xfrm>
                <a:off x="2427575" y="667186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2973276" y="1079726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2765384" y="1416532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1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2427435" y="1079796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" name="Google Shape;87;p9"/>
          <p:cNvGrpSpPr/>
          <p:nvPr/>
        </p:nvGrpSpPr>
        <p:grpSpPr>
          <a:xfrm>
            <a:off x="1079274" y="1920307"/>
            <a:ext cx="3524125" cy="764047"/>
            <a:chOff x="5479385" y="4404281"/>
            <a:chExt cx="4852830" cy="1052117"/>
          </a:xfrm>
        </p:grpSpPr>
        <p:grpSp>
          <p:nvGrpSpPr>
            <p:cNvPr id="88" name="Google Shape;88;p9"/>
            <p:cNvGrpSpPr/>
            <p:nvPr/>
          </p:nvGrpSpPr>
          <p:grpSpPr>
            <a:xfrm>
              <a:off x="6831420" y="4471808"/>
              <a:ext cx="3500795" cy="931092"/>
              <a:chOff x="6831420" y="4471808"/>
              <a:chExt cx="3500795" cy="931092"/>
            </a:xfrm>
          </p:grpSpPr>
          <p:sp>
            <p:nvSpPr>
              <p:cNvPr id="89" name="Google Shape;89;p9"/>
              <p:cNvSpPr/>
              <p:nvPr/>
            </p:nvSpPr>
            <p:spPr>
              <a:xfrm>
                <a:off x="6831420" y="4512488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9"/>
              <p:cNvSpPr/>
              <p:nvPr/>
            </p:nvSpPr>
            <p:spPr>
              <a:xfrm>
                <a:off x="7693336" y="4471808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9"/>
              <p:cNvSpPr/>
              <p:nvPr/>
            </p:nvSpPr>
            <p:spPr>
              <a:xfrm>
                <a:off x="7942863" y="4585152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8434135" y="4524272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9047366" y="4732233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9"/>
              <p:cNvSpPr/>
              <p:nvPr/>
            </p:nvSpPr>
            <p:spPr>
              <a:xfrm>
                <a:off x="9719825" y="4524342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9"/>
            <p:cNvGrpSpPr/>
            <p:nvPr/>
          </p:nvGrpSpPr>
          <p:grpSpPr>
            <a:xfrm>
              <a:off x="5479385" y="4404281"/>
              <a:ext cx="1091824" cy="1052117"/>
              <a:chOff x="5479385" y="4404281"/>
              <a:chExt cx="1091824" cy="1052117"/>
            </a:xfrm>
          </p:grpSpPr>
          <p:sp>
            <p:nvSpPr>
              <p:cNvPr id="96" name="Google Shape;96;p9"/>
              <p:cNvSpPr/>
              <p:nvPr/>
            </p:nvSpPr>
            <p:spPr>
              <a:xfrm>
                <a:off x="5479525" y="4404281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9"/>
              <p:cNvSpPr/>
              <p:nvPr/>
            </p:nvSpPr>
            <p:spPr>
              <a:xfrm>
                <a:off x="6025226" y="4816821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9"/>
              <p:cNvSpPr/>
              <p:nvPr/>
            </p:nvSpPr>
            <p:spPr>
              <a:xfrm>
                <a:off x="5817334" y="5153627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3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9"/>
              <p:cNvSpPr/>
              <p:nvPr/>
            </p:nvSpPr>
            <p:spPr>
              <a:xfrm>
                <a:off x="5479385" y="4816891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0" name="Google Shape;100;p9"/>
          <p:cNvSpPr txBox="1"/>
          <p:nvPr/>
        </p:nvSpPr>
        <p:spPr>
          <a:xfrm>
            <a:off x="978913" y="2684338"/>
            <a:ext cx="406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One DevOps Platform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9"/>
          <p:cNvCxnSpPr/>
          <p:nvPr/>
        </p:nvCxnSpPr>
        <p:spPr>
          <a:xfrm>
            <a:off x="4923525" y="1981350"/>
            <a:ext cx="0" cy="118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9"/>
          <p:cNvSpPr txBox="1"/>
          <p:nvPr>
            <p:ph type="title"/>
          </p:nvPr>
        </p:nvSpPr>
        <p:spPr>
          <a:xfrm>
            <a:off x="5243650" y="2034925"/>
            <a:ext cx="3636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- Full Title with Promotion">
  <p:cSld name="CUSTOM_6_2_2">
    <p:bg>
      <p:bgPr>
        <a:solidFill>
          <a:schemeClr val="dk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304788" y="4849961"/>
            <a:ext cx="784217" cy="170127"/>
            <a:chOff x="2427435" y="667186"/>
            <a:chExt cx="4852830" cy="1052117"/>
          </a:xfrm>
        </p:grpSpPr>
        <p:grpSp>
          <p:nvGrpSpPr>
            <p:cNvPr id="105" name="Google Shape;105;p10"/>
            <p:cNvGrpSpPr/>
            <p:nvPr/>
          </p:nvGrpSpPr>
          <p:grpSpPr>
            <a:xfrm>
              <a:off x="3779470" y="734713"/>
              <a:ext cx="3500795" cy="931092"/>
              <a:chOff x="3779470" y="734713"/>
              <a:chExt cx="3500795" cy="931092"/>
            </a:xfrm>
          </p:grpSpPr>
          <p:sp>
            <p:nvSpPr>
              <p:cNvPr id="106" name="Google Shape;106;p10"/>
              <p:cNvSpPr/>
              <p:nvPr/>
            </p:nvSpPr>
            <p:spPr>
              <a:xfrm>
                <a:off x="3779470" y="775393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0"/>
              <p:cNvSpPr/>
              <p:nvPr/>
            </p:nvSpPr>
            <p:spPr>
              <a:xfrm>
                <a:off x="4641386" y="734713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>
                <a:off x="4890913" y="848057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>
                <a:off x="5382185" y="787177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>
                <a:off x="5995416" y="995138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0"/>
              <p:cNvSpPr/>
              <p:nvPr/>
            </p:nvSpPr>
            <p:spPr>
              <a:xfrm>
                <a:off x="6667875" y="787247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" name="Google Shape;112;p10"/>
            <p:cNvGrpSpPr/>
            <p:nvPr/>
          </p:nvGrpSpPr>
          <p:grpSpPr>
            <a:xfrm>
              <a:off x="2427435" y="667186"/>
              <a:ext cx="1091824" cy="1052117"/>
              <a:chOff x="2427435" y="667186"/>
              <a:chExt cx="1091824" cy="1052117"/>
            </a:xfrm>
          </p:grpSpPr>
          <p:sp>
            <p:nvSpPr>
              <p:cNvPr id="113" name="Google Shape;113;p10"/>
              <p:cNvSpPr/>
              <p:nvPr/>
            </p:nvSpPr>
            <p:spPr>
              <a:xfrm>
                <a:off x="2427575" y="667186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2973276" y="1079726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2765384" y="1416532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1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2427435" y="1079796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7" name="Google Shape;117;p10"/>
          <p:cNvGrpSpPr/>
          <p:nvPr/>
        </p:nvGrpSpPr>
        <p:grpSpPr>
          <a:xfrm>
            <a:off x="1079274" y="1920307"/>
            <a:ext cx="3524125" cy="764047"/>
            <a:chOff x="5479385" y="4404281"/>
            <a:chExt cx="4852830" cy="1052117"/>
          </a:xfrm>
        </p:grpSpPr>
        <p:grpSp>
          <p:nvGrpSpPr>
            <p:cNvPr id="118" name="Google Shape;118;p10"/>
            <p:cNvGrpSpPr/>
            <p:nvPr/>
          </p:nvGrpSpPr>
          <p:grpSpPr>
            <a:xfrm>
              <a:off x="6831420" y="4471808"/>
              <a:ext cx="3500795" cy="931092"/>
              <a:chOff x="6831420" y="4471808"/>
              <a:chExt cx="3500795" cy="931092"/>
            </a:xfrm>
          </p:grpSpPr>
          <p:sp>
            <p:nvSpPr>
              <p:cNvPr id="119" name="Google Shape;119;p10"/>
              <p:cNvSpPr/>
              <p:nvPr/>
            </p:nvSpPr>
            <p:spPr>
              <a:xfrm>
                <a:off x="6831420" y="4512488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7693336" y="4471808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7942863" y="4585152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8434135" y="4524272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9047366" y="4732233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9719825" y="4524342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" name="Google Shape;125;p10"/>
            <p:cNvGrpSpPr/>
            <p:nvPr/>
          </p:nvGrpSpPr>
          <p:grpSpPr>
            <a:xfrm>
              <a:off x="5479385" y="4404281"/>
              <a:ext cx="1091824" cy="1052117"/>
              <a:chOff x="5479385" y="4404281"/>
              <a:chExt cx="1091824" cy="1052117"/>
            </a:xfrm>
          </p:grpSpPr>
          <p:sp>
            <p:nvSpPr>
              <p:cNvPr id="126" name="Google Shape;126;p10"/>
              <p:cNvSpPr/>
              <p:nvPr/>
            </p:nvSpPr>
            <p:spPr>
              <a:xfrm>
                <a:off x="5479525" y="4404281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6025226" y="4816821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5817334" y="5153627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3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5479385" y="4816891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0" name="Google Shape;130;p10"/>
          <p:cNvSpPr txBox="1"/>
          <p:nvPr/>
        </p:nvSpPr>
        <p:spPr>
          <a:xfrm>
            <a:off x="978913" y="2684338"/>
            <a:ext cx="406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One DevOps Platform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10"/>
          <p:cNvSpPr txBox="1"/>
          <p:nvPr/>
        </p:nvSpPr>
        <p:spPr>
          <a:xfrm>
            <a:off x="5271975" y="1487850"/>
            <a:ext cx="37485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interface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data model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permissions model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value stream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set of reports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spot to secure your code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location to deploy to any cloud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place for everyone to contribute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8693689" y="4942793"/>
            <a:ext cx="4503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A5A5A5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800" u="none" cap="none" strike="noStrike">
              <a:solidFill>
                <a:srgbClr val="A5A5A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8000988" y="4926161"/>
            <a:ext cx="784217" cy="170127"/>
            <a:chOff x="2427435" y="667186"/>
            <a:chExt cx="4852830" cy="1052117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3779470" y="734713"/>
              <a:ext cx="3500795" cy="931092"/>
              <a:chOff x="3779470" y="734713"/>
              <a:chExt cx="3500795" cy="931092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3779470" y="775393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1713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4641386" y="734713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1713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4890913" y="848057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1713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5382185" y="787177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1713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5995416" y="995138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1713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6667875" y="787247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1713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15;p1"/>
            <p:cNvGrpSpPr/>
            <p:nvPr/>
          </p:nvGrpSpPr>
          <p:grpSpPr>
            <a:xfrm>
              <a:off x="2427435" y="667186"/>
              <a:ext cx="1091824" cy="1052117"/>
              <a:chOff x="2427435" y="667186"/>
              <a:chExt cx="1091824" cy="1052117"/>
            </a:xfrm>
          </p:grpSpPr>
          <p:sp>
            <p:nvSpPr>
              <p:cNvPr id="16" name="Google Shape;16;p1"/>
              <p:cNvSpPr/>
              <p:nvPr/>
            </p:nvSpPr>
            <p:spPr>
              <a:xfrm>
                <a:off x="2427575" y="667186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2973276" y="1079726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765384" y="1416532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1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2427435" y="1079796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/>
        </p:nvSpPr>
        <p:spPr>
          <a:xfrm>
            <a:off x="8693689" y="4942793"/>
            <a:ext cx="4503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A5A5A5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800" u="none" cap="none" strike="noStrike">
              <a:solidFill>
                <a:srgbClr val="A5A5A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304788" y="4849961"/>
            <a:ext cx="784217" cy="170127"/>
            <a:chOff x="2427435" y="667186"/>
            <a:chExt cx="4852830" cy="1052117"/>
          </a:xfrm>
        </p:grpSpPr>
        <p:grpSp>
          <p:nvGrpSpPr>
            <p:cNvPr id="206" name="Google Shape;206;p16"/>
            <p:cNvGrpSpPr/>
            <p:nvPr/>
          </p:nvGrpSpPr>
          <p:grpSpPr>
            <a:xfrm>
              <a:off x="3779470" y="734713"/>
              <a:ext cx="3500795" cy="931092"/>
              <a:chOff x="3779470" y="734713"/>
              <a:chExt cx="3500795" cy="931092"/>
            </a:xfrm>
          </p:grpSpPr>
          <p:sp>
            <p:nvSpPr>
              <p:cNvPr id="207" name="Google Shape;207;p16"/>
              <p:cNvSpPr/>
              <p:nvPr/>
            </p:nvSpPr>
            <p:spPr>
              <a:xfrm>
                <a:off x="3779470" y="775393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1713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4641386" y="734713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1713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4890913" y="848057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1713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5382185" y="787177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1713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5995416" y="995138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1713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6667875" y="787247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1713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16"/>
            <p:cNvGrpSpPr/>
            <p:nvPr/>
          </p:nvGrpSpPr>
          <p:grpSpPr>
            <a:xfrm>
              <a:off x="2427435" y="667186"/>
              <a:ext cx="1091824" cy="1052117"/>
              <a:chOff x="2427435" y="667186"/>
              <a:chExt cx="1091824" cy="1052117"/>
            </a:xfrm>
          </p:grpSpPr>
          <p:sp>
            <p:nvSpPr>
              <p:cNvPr id="214" name="Google Shape;214;p16"/>
              <p:cNvSpPr/>
              <p:nvPr/>
            </p:nvSpPr>
            <p:spPr>
              <a:xfrm>
                <a:off x="2427575" y="667186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2973276" y="1079726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2765384" y="1416532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1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2427435" y="1079796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3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8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3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8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 txBox="1"/>
          <p:nvPr/>
        </p:nvSpPr>
        <p:spPr>
          <a:xfrm>
            <a:off x="1141175" y="2083875"/>
            <a:ext cx="645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Delivery of This Deck for Talk Track: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Presenter Mode for Unpacking The Visual MicroStory of Each Slide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oogle Shape;924;p43"/>
          <p:cNvGrpSpPr/>
          <p:nvPr/>
        </p:nvGrpSpPr>
        <p:grpSpPr>
          <a:xfrm>
            <a:off x="2139650" y="1678650"/>
            <a:ext cx="5451300" cy="3380100"/>
            <a:chOff x="2139650" y="1678650"/>
            <a:chExt cx="5451300" cy="3380100"/>
          </a:xfrm>
        </p:grpSpPr>
        <p:sp>
          <p:nvSpPr>
            <p:cNvPr id="925" name="Google Shape;925;p43"/>
            <p:cNvSpPr/>
            <p:nvPr/>
          </p:nvSpPr>
          <p:spPr>
            <a:xfrm>
              <a:off x="2139650" y="1678650"/>
              <a:ext cx="5451300" cy="3380100"/>
            </a:xfrm>
            <a:prstGeom prst="trapezoid">
              <a:avLst>
                <a:gd fmla="val 19025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926" name="Google Shape;926;p43"/>
            <p:cNvSpPr txBox="1"/>
            <p:nvPr/>
          </p:nvSpPr>
          <p:spPr>
            <a:xfrm rot="4773182">
              <a:off x="5625814" y="3284831"/>
              <a:ext cx="2953256" cy="184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u="sng">
                  <a:solidFill>
                    <a:srgbClr val="61C734"/>
                  </a:solidFill>
                </a:rPr>
                <a:t>Any Groups </a:t>
              </a:r>
              <a:r>
                <a:rPr b="1" lang="en" u="sng">
                  <a:solidFill>
                    <a:srgbClr val="61C734"/>
                  </a:solidFill>
                </a:rPr>
                <a:t>Hierarchy</a:t>
              </a:r>
              <a:r>
                <a:rPr b="1" lang="en" u="sng">
                  <a:solidFill>
                    <a:srgbClr val="61C734"/>
                  </a:solidFill>
                </a:rPr>
                <a:t> Allowable</a:t>
              </a:r>
              <a:endParaRPr b="1" u="sng">
                <a:solidFill>
                  <a:srgbClr val="61C734"/>
                </a:solidFill>
              </a:endParaRPr>
            </a:p>
          </p:txBody>
        </p:sp>
      </p:grpSp>
      <p:sp>
        <p:nvSpPr>
          <p:cNvPr id="927" name="Google Shape;927;p43"/>
          <p:cNvSpPr/>
          <p:nvPr/>
        </p:nvSpPr>
        <p:spPr>
          <a:xfrm>
            <a:off x="3012800" y="701600"/>
            <a:ext cx="3434400" cy="873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PROJECT</a:t>
            </a:r>
            <a:r>
              <a:rPr b="1" lang="en" sz="1200"/>
              <a:t>:</a:t>
            </a:r>
            <a:r>
              <a:rPr lang="en" sz="1200"/>
              <a:t> </a:t>
            </a:r>
            <a:r>
              <a:rPr b="1" lang="en" sz="1200"/>
              <a:t>Cluster-Management</a:t>
            </a:r>
            <a:br>
              <a:rPr b="1" lang="en" sz="1200"/>
            </a:br>
            <a:r>
              <a:rPr b="1" lang="en" sz="1200"/>
              <a:t>(Agent Registration, Ingress, Cert-Manager)</a:t>
            </a:r>
            <a:endParaRPr b="1" sz="1200"/>
          </a:p>
        </p:txBody>
      </p:sp>
      <p:sp>
        <p:nvSpPr>
          <p:cNvPr id="928" name="Google Shape;928;p43"/>
          <p:cNvSpPr/>
          <p:nvPr/>
        </p:nvSpPr>
        <p:spPr>
          <a:xfrm>
            <a:off x="2966706" y="2321862"/>
            <a:ext cx="3788400" cy="15147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PROJECT</a:t>
            </a:r>
            <a:r>
              <a:rPr b="1" lang="en" sz="1200"/>
              <a:t>:</a:t>
            </a:r>
            <a:r>
              <a:rPr lang="en" sz="1200"/>
              <a:t> </a:t>
            </a:r>
            <a:r>
              <a:rPr b="1" lang="en" sz="1200"/>
              <a:t>App Build Project: hello-world</a:t>
            </a:r>
            <a:br>
              <a:rPr b="1" lang="en" sz="1200"/>
            </a:br>
            <a:r>
              <a:rPr b="1" lang="en" sz="1000">
                <a:solidFill>
                  <a:schemeClr val="dk1"/>
                </a:solidFill>
              </a:rPr>
              <a:t>(CI for Build, no CD)</a:t>
            </a:r>
            <a:endParaRPr b="1" sz="1200"/>
          </a:p>
        </p:txBody>
      </p:sp>
      <p:sp>
        <p:nvSpPr>
          <p:cNvPr id="929" name="Google Shape;929;p43"/>
          <p:cNvSpPr/>
          <p:nvPr/>
        </p:nvSpPr>
        <p:spPr>
          <a:xfrm>
            <a:off x="2748375" y="3992192"/>
            <a:ext cx="4179300" cy="9861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PROJECT</a:t>
            </a:r>
            <a:r>
              <a:rPr b="1" lang="en" sz="1200"/>
              <a:t>:</a:t>
            </a:r>
            <a:r>
              <a:rPr lang="en" sz="1200"/>
              <a:t> </a:t>
            </a:r>
            <a:r>
              <a:rPr b="1" lang="en" sz="1200"/>
              <a:t>Environment Deploy: world-greetings-env-1</a:t>
            </a:r>
            <a:br>
              <a:rPr b="1" lang="en" sz="1200"/>
            </a:br>
            <a:r>
              <a:rPr b="1" lang="en" sz="1000">
                <a:solidFill>
                  <a:schemeClr val="dk1"/>
                </a:solidFill>
              </a:rPr>
              <a:t>(GitOps Pull Deployment)</a:t>
            </a:r>
            <a:endParaRPr b="1" sz="1200"/>
          </a:p>
        </p:txBody>
      </p:sp>
      <p:sp>
        <p:nvSpPr>
          <p:cNvPr id="930" name="Google Shape;930;p43"/>
          <p:cNvSpPr/>
          <p:nvPr/>
        </p:nvSpPr>
        <p:spPr>
          <a:xfrm>
            <a:off x="3100556" y="2844287"/>
            <a:ext cx="3434400" cy="742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IMAGE</a:t>
            </a:r>
            <a:r>
              <a:rPr lang="en" sz="1200"/>
              <a:t>: hello-world-service</a:t>
            </a:r>
            <a:endParaRPr sz="1200"/>
          </a:p>
        </p:txBody>
      </p:sp>
      <p:sp>
        <p:nvSpPr>
          <p:cNvPr id="931" name="Google Shape;931;p43"/>
          <p:cNvSpPr/>
          <p:nvPr/>
        </p:nvSpPr>
        <p:spPr>
          <a:xfrm>
            <a:off x="5318263" y="3199619"/>
            <a:ext cx="1152600" cy="27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version=3.1.2</a:t>
            </a:r>
            <a:endParaRPr sz="1200"/>
          </a:p>
        </p:txBody>
      </p:sp>
      <p:sp>
        <p:nvSpPr>
          <p:cNvPr id="932" name="Google Shape;932;p43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Least Configuration &amp; Least Privilege</a:t>
            </a:r>
            <a:r>
              <a:rPr lang="en" sz="1300"/>
              <a:t>: Group Structure and Data Cascade For Group </a:t>
            </a:r>
            <a:r>
              <a:rPr lang="en" sz="1300"/>
              <a:t>Hierarchy</a:t>
            </a:r>
            <a:r>
              <a:rPr lang="en" sz="1300"/>
              <a:t> Using Single Cluster for GitLab Agent for Both CD Push (incl Auto DevOps) and GitOps</a:t>
            </a:r>
            <a:endParaRPr sz="1300"/>
          </a:p>
        </p:txBody>
      </p:sp>
      <p:grpSp>
        <p:nvGrpSpPr>
          <p:cNvPr id="933" name="Google Shape;933;p43"/>
          <p:cNvGrpSpPr/>
          <p:nvPr/>
        </p:nvGrpSpPr>
        <p:grpSpPr>
          <a:xfrm>
            <a:off x="4433534" y="3200312"/>
            <a:ext cx="812840" cy="270910"/>
            <a:chOff x="5290608" y="1930065"/>
            <a:chExt cx="557388" cy="270910"/>
          </a:xfrm>
        </p:grpSpPr>
        <p:sp>
          <p:nvSpPr>
            <p:cNvPr id="934" name="Google Shape;934;p43"/>
            <p:cNvSpPr/>
            <p:nvPr/>
          </p:nvSpPr>
          <p:spPr>
            <a:xfrm rot="5400000">
              <a:off x="5431908" y="1788775"/>
              <a:ext cx="270900" cy="553500"/>
            </a:xfrm>
            <a:prstGeom prst="snip2SameRect">
              <a:avLst>
                <a:gd fmla="val 28239" name="adj1"/>
                <a:gd fmla="val 0" name="adj2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3"/>
            <p:cNvSpPr txBox="1"/>
            <p:nvPr/>
          </p:nvSpPr>
          <p:spPr>
            <a:xfrm>
              <a:off x="5294497" y="1930065"/>
              <a:ext cx="5535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latest-prod</a:t>
              </a:r>
              <a:endParaRPr sz="1200"/>
            </a:p>
          </p:txBody>
        </p:sp>
      </p:grpSp>
      <p:grpSp>
        <p:nvGrpSpPr>
          <p:cNvPr id="936" name="Google Shape;936;p43"/>
          <p:cNvGrpSpPr/>
          <p:nvPr/>
        </p:nvGrpSpPr>
        <p:grpSpPr>
          <a:xfrm>
            <a:off x="3167700" y="3200401"/>
            <a:ext cx="553500" cy="270900"/>
            <a:chOff x="6075633" y="1930075"/>
            <a:chExt cx="553500" cy="270900"/>
          </a:xfrm>
        </p:grpSpPr>
        <p:sp>
          <p:nvSpPr>
            <p:cNvPr id="937" name="Google Shape;937;p43"/>
            <p:cNvSpPr/>
            <p:nvPr/>
          </p:nvSpPr>
          <p:spPr>
            <a:xfrm rot="5400000">
              <a:off x="6216933" y="1788775"/>
              <a:ext cx="270900" cy="553500"/>
            </a:xfrm>
            <a:prstGeom prst="snip2SameRect">
              <a:avLst>
                <a:gd fmla="val 28239" name="adj1"/>
                <a:gd fmla="val 0" name="adj2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3"/>
            <p:cNvSpPr txBox="1"/>
            <p:nvPr/>
          </p:nvSpPr>
          <p:spPr>
            <a:xfrm>
              <a:off x="6079523" y="1930075"/>
              <a:ext cx="5457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03a2b</a:t>
              </a:r>
              <a:endParaRPr sz="1200"/>
            </a:p>
          </p:txBody>
        </p:sp>
      </p:grpSp>
      <p:grpSp>
        <p:nvGrpSpPr>
          <p:cNvPr id="939" name="Google Shape;939;p43"/>
          <p:cNvGrpSpPr/>
          <p:nvPr/>
        </p:nvGrpSpPr>
        <p:grpSpPr>
          <a:xfrm>
            <a:off x="3800539" y="3200401"/>
            <a:ext cx="553500" cy="270900"/>
            <a:chOff x="6783458" y="1930075"/>
            <a:chExt cx="553500" cy="270900"/>
          </a:xfrm>
        </p:grpSpPr>
        <p:sp>
          <p:nvSpPr>
            <p:cNvPr id="940" name="Google Shape;940;p43"/>
            <p:cNvSpPr/>
            <p:nvPr/>
          </p:nvSpPr>
          <p:spPr>
            <a:xfrm rot="5400000">
              <a:off x="6924758" y="1788775"/>
              <a:ext cx="270900" cy="553500"/>
            </a:xfrm>
            <a:prstGeom prst="snip2SameRect">
              <a:avLst>
                <a:gd fmla="val 28239" name="adj1"/>
                <a:gd fmla="val 0" name="adj2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3"/>
            <p:cNvSpPr txBox="1"/>
            <p:nvPr/>
          </p:nvSpPr>
          <p:spPr>
            <a:xfrm>
              <a:off x="6787348" y="1930075"/>
              <a:ext cx="5457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3.1.2</a:t>
              </a:r>
              <a:endParaRPr sz="1200"/>
            </a:p>
          </p:txBody>
        </p:sp>
      </p:grpSp>
      <p:grpSp>
        <p:nvGrpSpPr>
          <p:cNvPr id="942" name="Google Shape;942;p43"/>
          <p:cNvGrpSpPr/>
          <p:nvPr/>
        </p:nvGrpSpPr>
        <p:grpSpPr>
          <a:xfrm>
            <a:off x="7545383" y="3205550"/>
            <a:ext cx="553500" cy="270913"/>
            <a:chOff x="791158" y="3839238"/>
            <a:chExt cx="553500" cy="270913"/>
          </a:xfrm>
        </p:grpSpPr>
        <p:sp>
          <p:nvSpPr>
            <p:cNvPr id="943" name="Google Shape;943;p43"/>
            <p:cNvSpPr/>
            <p:nvPr/>
          </p:nvSpPr>
          <p:spPr>
            <a:xfrm rot="5400000">
              <a:off x="932458" y="3697950"/>
              <a:ext cx="270900" cy="553500"/>
            </a:xfrm>
            <a:prstGeom prst="snip2SameRect">
              <a:avLst>
                <a:gd fmla="val 28239" name="adj1"/>
                <a:gd fmla="val 0" name="adj2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3"/>
            <p:cNvSpPr txBox="1"/>
            <p:nvPr/>
          </p:nvSpPr>
          <p:spPr>
            <a:xfrm>
              <a:off x="795048" y="3839238"/>
              <a:ext cx="5457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tag</a:t>
              </a:r>
              <a:endParaRPr sz="1200"/>
            </a:p>
          </p:txBody>
        </p:sp>
      </p:grpSp>
      <p:sp>
        <p:nvSpPr>
          <p:cNvPr id="945" name="Google Shape;945;p43"/>
          <p:cNvSpPr/>
          <p:nvPr/>
        </p:nvSpPr>
        <p:spPr>
          <a:xfrm>
            <a:off x="8335450" y="3206538"/>
            <a:ext cx="602100" cy="27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label</a:t>
            </a:r>
            <a:endParaRPr sz="1200"/>
          </a:p>
        </p:txBody>
      </p:sp>
      <p:sp>
        <p:nvSpPr>
          <p:cNvPr id="946" name="Google Shape;946;p43"/>
          <p:cNvSpPr/>
          <p:nvPr/>
        </p:nvSpPr>
        <p:spPr>
          <a:xfrm>
            <a:off x="7545375" y="2823669"/>
            <a:ext cx="1402800" cy="274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Container image</a:t>
            </a:r>
            <a:endParaRPr sz="1200"/>
          </a:p>
        </p:txBody>
      </p:sp>
      <p:sp>
        <p:nvSpPr>
          <p:cNvPr id="947" name="Google Shape;947;p43"/>
          <p:cNvSpPr/>
          <p:nvPr/>
        </p:nvSpPr>
        <p:spPr>
          <a:xfrm>
            <a:off x="7545375" y="2438221"/>
            <a:ext cx="700200" cy="274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Project</a:t>
            </a:r>
            <a:endParaRPr sz="1200"/>
          </a:p>
        </p:txBody>
      </p:sp>
      <p:sp>
        <p:nvSpPr>
          <p:cNvPr id="948" name="Google Shape;948;p43"/>
          <p:cNvSpPr/>
          <p:nvPr/>
        </p:nvSpPr>
        <p:spPr>
          <a:xfrm>
            <a:off x="8372150" y="2437236"/>
            <a:ext cx="602100" cy="274200"/>
          </a:xfrm>
          <a:prstGeom prst="round2DiagRect">
            <a:avLst>
              <a:gd fmla="val 28176" name="adj1"/>
              <a:gd fmla="val 0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JOB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49" name="Google Shape;949;p43"/>
          <p:cNvSpPr/>
          <p:nvPr/>
        </p:nvSpPr>
        <p:spPr>
          <a:xfrm>
            <a:off x="112975" y="826650"/>
            <a:ext cx="1801500" cy="3269100"/>
          </a:xfrm>
          <a:prstGeom prst="trapezoid">
            <a:avLst>
              <a:gd fmla="val 995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Parent Group To All </a:t>
            </a:r>
            <a:br>
              <a:rPr b="1" lang="en" sz="1000"/>
            </a:br>
            <a:r>
              <a:rPr b="1" lang="en" sz="1000"/>
              <a:t>App, Env &amp; CD Projects</a:t>
            </a:r>
            <a:br>
              <a:rPr lang="en" sz="1000"/>
            </a:br>
            <a:br>
              <a:rPr lang="en" sz="1000"/>
            </a:br>
            <a:r>
              <a:rPr lang="en" sz="1000">
                <a:solidFill>
                  <a:srgbClr val="0000FF"/>
                </a:solidFill>
              </a:rPr>
              <a:t>All config flows to all subgroup projects.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950" name="Google Shape;950;p43"/>
          <p:cNvSpPr/>
          <p:nvPr/>
        </p:nvSpPr>
        <p:spPr>
          <a:xfrm>
            <a:off x="294658" y="3436501"/>
            <a:ext cx="1402800" cy="270900"/>
          </a:xfrm>
          <a:prstGeom prst="octagon">
            <a:avLst>
              <a:gd fmla="val 29289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REG_READ_TOKEN</a:t>
            </a:r>
            <a:endParaRPr sz="900"/>
          </a:p>
        </p:txBody>
      </p:sp>
      <p:sp>
        <p:nvSpPr>
          <p:cNvPr id="951" name="Google Shape;951;p43"/>
          <p:cNvSpPr/>
          <p:nvPr/>
        </p:nvSpPr>
        <p:spPr>
          <a:xfrm>
            <a:off x="2887333" y="4618292"/>
            <a:ext cx="1518900" cy="270900"/>
          </a:xfrm>
          <a:prstGeom prst="octagon">
            <a:avLst>
              <a:gd fmla="val 29289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PRJ_COMMIT_TOKEN</a:t>
            </a:r>
            <a:endParaRPr sz="900"/>
          </a:p>
        </p:txBody>
      </p:sp>
      <p:sp>
        <p:nvSpPr>
          <p:cNvPr id="952" name="Google Shape;952;p43"/>
          <p:cNvSpPr/>
          <p:nvPr/>
        </p:nvSpPr>
        <p:spPr>
          <a:xfrm>
            <a:off x="3228575" y="1194222"/>
            <a:ext cx="1251600" cy="1257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GL K8s Agent Reg</a:t>
            </a:r>
            <a:endParaRPr/>
          </a:p>
        </p:txBody>
      </p:sp>
      <p:sp>
        <p:nvSpPr>
          <p:cNvPr id="953" name="Google Shape;953;p43"/>
          <p:cNvSpPr/>
          <p:nvPr/>
        </p:nvSpPr>
        <p:spPr>
          <a:xfrm>
            <a:off x="363258" y="2165306"/>
            <a:ext cx="1265700" cy="270900"/>
          </a:xfrm>
          <a:prstGeom prst="octagon">
            <a:avLst>
              <a:gd fmla="val 29289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KUBE_CONTEXT</a:t>
            </a:r>
            <a:endParaRPr sz="900"/>
          </a:p>
        </p:txBody>
      </p:sp>
      <p:sp>
        <p:nvSpPr>
          <p:cNvPr id="954" name="Google Shape;954;p43"/>
          <p:cNvSpPr/>
          <p:nvPr/>
        </p:nvSpPr>
        <p:spPr>
          <a:xfrm>
            <a:off x="363190" y="2538823"/>
            <a:ext cx="1265700" cy="340800"/>
          </a:xfrm>
          <a:prstGeom prst="octagon">
            <a:avLst>
              <a:gd fmla="val 29289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KUBE_INGRESS_BASE_DOMAIN</a:t>
            </a:r>
            <a:endParaRPr sz="900"/>
          </a:p>
        </p:txBody>
      </p:sp>
      <p:sp>
        <p:nvSpPr>
          <p:cNvPr id="955" name="Google Shape;955;p43"/>
          <p:cNvSpPr/>
          <p:nvPr/>
        </p:nvSpPr>
        <p:spPr>
          <a:xfrm>
            <a:off x="312333" y="3021947"/>
            <a:ext cx="1402800" cy="298200"/>
          </a:xfrm>
          <a:prstGeom prst="octagon">
            <a:avLst>
              <a:gd fmla="val 29289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KUBE_NAMESPACE</a:t>
            </a:r>
            <a:endParaRPr sz="900"/>
          </a:p>
        </p:txBody>
      </p:sp>
      <p:sp>
        <p:nvSpPr>
          <p:cNvPr id="956" name="Google Shape;956;p43"/>
          <p:cNvSpPr/>
          <p:nvPr/>
        </p:nvSpPr>
        <p:spPr>
          <a:xfrm>
            <a:off x="3094950" y="1802467"/>
            <a:ext cx="3434400" cy="400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PROJECT</a:t>
            </a:r>
            <a:r>
              <a:rPr b="1" lang="en" sz="1200"/>
              <a:t>:</a:t>
            </a:r>
            <a:r>
              <a:rPr lang="en" sz="1200"/>
              <a:t> </a:t>
            </a:r>
            <a:r>
              <a:rPr b="1" lang="en" sz="1200"/>
              <a:t>CD Push</a:t>
            </a:r>
            <a:r>
              <a:rPr b="1" lang="en" sz="1200"/>
              <a:t>: Auto DevOps</a:t>
            </a:r>
            <a:br>
              <a:rPr b="1" lang="en" sz="1200"/>
            </a:br>
            <a:r>
              <a:rPr b="1" lang="en" sz="1200"/>
              <a:t>(CI &amp; CD Push)</a:t>
            </a:r>
            <a:endParaRPr b="1" sz="1200"/>
          </a:p>
        </p:txBody>
      </p:sp>
      <p:sp>
        <p:nvSpPr>
          <p:cNvPr id="957" name="Google Shape;957;p43"/>
          <p:cNvSpPr/>
          <p:nvPr/>
        </p:nvSpPr>
        <p:spPr>
          <a:xfrm>
            <a:off x="4457333" y="4613559"/>
            <a:ext cx="1518900" cy="270900"/>
          </a:xfrm>
          <a:prstGeom prst="octagon">
            <a:avLst>
              <a:gd fmla="val 29289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KUBE_NAMESPACE</a:t>
            </a:r>
            <a:endParaRPr sz="900"/>
          </a:p>
        </p:txBody>
      </p:sp>
      <p:sp>
        <p:nvSpPr>
          <p:cNvPr id="958" name="Google Shape;958;p43"/>
          <p:cNvSpPr/>
          <p:nvPr/>
        </p:nvSpPr>
        <p:spPr>
          <a:xfrm>
            <a:off x="7720125" y="4015213"/>
            <a:ext cx="1053300" cy="298200"/>
          </a:xfrm>
          <a:prstGeom prst="trapezoid">
            <a:avLst>
              <a:gd fmla="val 25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GitLab Group</a:t>
            </a:r>
            <a:endParaRPr sz="1000"/>
          </a:p>
        </p:txBody>
      </p:sp>
      <p:sp>
        <p:nvSpPr>
          <p:cNvPr id="959" name="Google Shape;959;p43"/>
          <p:cNvSpPr/>
          <p:nvPr/>
        </p:nvSpPr>
        <p:spPr>
          <a:xfrm>
            <a:off x="7569825" y="4394775"/>
            <a:ext cx="1353900" cy="2742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GitLab Agent Ops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60" name="Google Shape;960;p43"/>
          <p:cNvSpPr/>
          <p:nvPr/>
        </p:nvSpPr>
        <p:spPr>
          <a:xfrm>
            <a:off x="7546675" y="3610875"/>
            <a:ext cx="1265700" cy="270900"/>
          </a:xfrm>
          <a:prstGeom prst="octagon">
            <a:avLst>
              <a:gd fmla="val 29289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GitLab Variable</a:t>
            </a:r>
            <a:endParaRPr sz="900"/>
          </a:p>
        </p:txBody>
      </p:sp>
      <p:cxnSp>
        <p:nvCxnSpPr>
          <p:cNvPr id="961" name="Google Shape;961;p43"/>
          <p:cNvCxnSpPr>
            <a:stCxn id="950" idx="1"/>
            <a:endCxn id="929" idx="2"/>
          </p:cNvCxnSpPr>
          <p:nvPr/>
        </p:nvCxnSpPr>
        <p:spPr>
          <a:xfrm>
            <a:off x="1697458" y="3628057"/>
            <a:ext cx="1050900" cy="8571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62" name="Google Shape;962;p43"/>
          <p:cNvCxnSpPr>
            <a:stCxn id="930" idx="2"/>
            <a:endCxn id="929" idx="3"/>
          </p:cNvCxnSpPr>
          <p:nvPr/>
        </p:nvCxnSpPr>
        <p:spPr>
          <a:xfrm flipH="1" rot="-5400000">
            <a:off x="4625306" y="3779237"/>
            <a:ext cx="405300" cy="20400"/>
          </a:xfrm>
          <a:prstGeom prst="curvedConnector3">
            <a:avLst>
              <a:gd fmla="val 50013" name="adj1"/>
            </a:avLst>
          </a:prstGeom>
          <a:noFill/>
          <a:ln cap="flat" cmpd="sng" w="28575">
            <a:solidFill>
              <a:srgbClr val="FC6D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3" name="Google Shape;963;p43"/>
          <p:cNvSpPr txBox="1"/>
          <p:nvPr/>
        </p:nvSpPr>
        <p:spPr>
          <a:xfrm>
            <a:off x="6927675" y="774613"/>
            <a:ext cx="2132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Supports</a:t>
            </a:r>
            <a:r>
              <a:rPr lang="en" sz="1000"/>
              <a:t> </a:t>
            </a:r>
            <a:r>
              <a:rPr lang="en" sz="1000"/>
              <a:t>multiples</a:t>
            </a:r>
            <a:r>
              <a:rPr lang="en" sz="1000"/>
              <a:t> at every level - including building multiple containers in a single APP project or consuming multiple containers in a </a:t>
            </a:r>
            <a:r>
              <a:rPr lang="en" sz="1000"/>
              <a:t>single</a:t>
            </a:r>
            <a:r>
              <a:rPr lang="en" sz="1000"/>
              <a:t> ENV project.</a:t>
            </a:r>
            <a:endParaRPr sz="1000"/>
          </a:p>
        </p:txBody>
      </p:sp>
      <p:sp>
        <p:nvSpPr>
          <p:cNvPr id="964" name="Google Shape;964;p43"/>
          <p:cNvSpPr txBox="1"/>
          <p:nvPr/>
        </p:nvSpPr>
        <p:spPr>
          <a:xfrm>
            <a:off x="86275" y="4162000"/>
            <a:ext cx="186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CI Push / Auto DevOps Supported with no “per-project” configuration.</a:t>
            </a:r>
            <a:endParaRPr sz="1000"/>
          </a:p>
        </p:txBody>
      </p:sp>
      <p:cxnSp>
        <p:nvCxnSpPr>
          <p:cNvPr id="965" name="Google Shape;965;p43"/>
          <p:cNvCxnSpPr>
            <a:stCxn id="928" idx="2"/>
            <a:endCxn id="950" idx="0"/>
          </p:cNvCxnSpPr>
          <p:nvPr/>
        </p:nvCxnSpPr>
        <p:spPr>
          <a:xfrm flipH="1">
            <a:off x="1697406" y="3079212"/>
            <a:ext cx="1269300" cy="4365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61C73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6" name="Google Shape;966;p43"/>
          <p:cNvCxnSpPr>
            <a:stCxn id="953" idx="1"/>
            <a:endCxn id="956" idx="2"/>
          </p:cNvCxnSpPr>
          <p:nvPr/>
        </p:nvCxnSpPr>
        <p:spPr>
          <a:xfrm flipH="1" rot="10800000">
            <a:off x="1628958" y="2002562"/>
            <a:ext cx="1466100" cy="3543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43"/>
          <p:cNvCxnSpPr>
            <a:stCxn id="955" idx="1"/>
            <a:endCxn id="956" idx="2"/>
          </p:cNvCxnSpPr>
          <p:nvPr/>
        </p:nvCxnSpPr>
        <p:spPr>
          <a:xfrm flipH="1" rot="10800000">
            <a:off x="1715133" y="2002507"/>
            <a:ext cx="1379700" cy="1230300"/>
          </a:xfrm>
          <a:prstGeom prst="curvedConnector3">
            <a:avLst>
              <a:gd fmla="val 50004" name="adj1"/>
            </a:avLst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68" name="Google Shape;968;p43"/>
          <p:cNvCxnSpPr>
            <a:stCxn id="952" idx="1"/>
            <a:endCxn id="953" idx="0"/>
          </p:cNvCxnSpPr>
          <p:nvPr/>
        </p:nvCxnSpPr>
        <p:spPr>
          <a:xfrm flipH="1">
            <a:off x="1628975" y="1257072"/>
            <a:ext cx="1599600" cy="9876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rgbClr val="61C73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9" name="Google Shape;969;p43"/>
          <p:cNvCxnSpPr>
            <a:stCxn id="970" idx="1"/>
            <a:endCxn id="954" idx="0"/>
          </p:cNvCxnSpPr>
          <p:nvPr/>
        </p:nvCxnSpPr>
        <p:spPr>
          <a:xfrm flipH="1">
            <a:off x="1628975" y="1454337"/>
            <a:ext cx="1599600" cy="11844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61C73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43"/>
          <p:cNvCxnSpPr>
            <a:stCxn id="954" idx="1"/>
            <a:endCxn id="956" idx="2"/>
          </p:cNvCxnSpPr>
          <p:nvPr/>
        </p:nvCxnSpPr>
        <p:spPr>
          <a:xfrm flipH="1" rot="10800000">
            <a:off x="1628890" y="2002507"/>
            <a:ext cx="1466100" cy="7773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72" name="Google Shape;972;p43"/>
          <p:cNvCxnSpPr>
            <a:stCxn id="954" idx="1"/>
            <a:endCxn id="929" idx="2"/>
          </p:cNvCxnSpPr>
          <p:nvPr/>
        </p:nvCxnSpPr>
        <p:spPr>
          <a:xfrm>
            <a:off x="1628890" y="2779807"/>
            <a:ext cx="1119600" cy="1705500"/>
          </a:xfrm>
          <a:prstGeom prst="curvedConnector3">
            <a:avLst>
              <a:gd fmla="val 49995" name="adj1"/>
            </a:avLst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73" name="Google Shape;973;p43"/>
          <p:cNvCxnSpPr>
            <a:stCxn id="953" idx="1"/>
            <a:endCxn id="929" idx="2"/>
          </p:cNvCxnSpPr>
          <p:nvPr/>
        </p:nvCxnSpPr>
        <p:spPr>
          <a:xfrm>
            <a:off x="1628958" y="2356862"/>
            <a:ext cx="1119300" cy="21285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74" name="Google Shape;974;p43"/>
          <p:cNvCxnSpPr/>
          <p:nvPr/>
        </p:nvCxnSpPr>
        <p:spPr>
          <a:xfrm>
            <a:off x="7590950" y="1974425"/>
            <a:ext cx="455100" cy="0"/>
          </a:xfrm>
          <a:prstGeom prst="straightConnector1">
            <a:avLst/>
          </a:prstGeom>
          <a:noFill/>
          <a:ln cap="flat" cmpd="sng" w="19050">
            <a:solidFill>
              <a:srgbClr val="61C73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5" name="Google Shape;975;p43"/>
          <p:cNvSpPr txBox="1"/>
          <p:nvPr/>
        </p:nvSpPr>
        <p:spPr>
          <a:xfrm>
            <a:off x="8114175" y="1789400"/>
            <a:ext cx="110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Provides Item</a:t>
            </a:r>
            <a:endParaRPr sz="1000"/>
          </a:p>
        </p:txBody>
      </p:sp>
      <p:cxnSp>
        <p:nvCxnSpPr>
          <p:cNvPr id="976" name="Google Shape;976;p43"/>
          <p:cNvCxnSpPr/>
          <p:nvPr/>
        </p:nvCxnSpPr>
        <p:spPr>
          <a:xfrm>
            <a:off x="7590950" y="2221500"/>
            <a:ext cx="455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77" name="Google Shape;977;p43"/>
          <p:cNvSpPr txBox="1"/>
          <p:nvPr/>
        </p:nvSpPr>
        <p:spPr>
          <a:xfrm>
            <a:off x="8114175" y="2036475"/>
            <a:ext cx="94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Uses</a:t>
            </a:r>
            <a:r>
              <a:rPr lang="en" sz="1000"/>
              <a:t> Item</a:t>
            </a:r>
            <a:endParaRPr sz="1000"/>
          </a:p>
        </p:txBody>
      </p:sp>
      <p:sp>
        <p:nvSpPr>
          <p:cNvPr id="970" name="Google Shape;970;p43"/>
          <p:cNvSpPr/>
          <p:nvPr/>
        </p:nvSpPr>
        <p:spPr>
          <a:xfrm>
            <a:off x="3228575" y="1391487"/>
            <a:ext cx="1518900" cy="1257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Ingress / Cert Manager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4"/>
          <p:cNvSpPr/>
          <p:nvPr/>
        </p:nvSpPr>
        <p:spPr>
          <a:xfrm>
            <a:off x="2161225" y="3190350"/>
            <a:ext cx="4267200" cy="18189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PROJECT</a:t>
            </a:r>
            <a:r>
              <a:rPr b="1" lang="en" sz="1200"/>
              <a:t>:</a:t>
            </a:r>
            <a:r>
              <a:rPr lang="en" sz="1200"/>
              <a:t> </a:t>
            </a:r>
            <a:r>
              <a:rPr b="1" lang="en" sz="1200"/>
              <a:t>Environment Deploy &amp; Configure</a:t>
            </a:r>
            <a:endParaRPr b="1" sz="1200"/>
          </a:p>
        </p:txBody>
      </p:sp>
      <p:sp>
        <p:nvSpPr>
          <p:cNvPr id="983" name="Google Shape;983;p44"/>
          <p:cNvSpPr/>
          <p:nvPr/>
        </p:nvSpPr>
        <p:spPr>
          <a:xfrm>
            <a:off x="136225" y="810350"/>
            <a:ext cx="6480300" cy="2251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PROJECT</a:t>
            </a:r>
            <a:r>
              <a:rPr b="1" lang="en" sz="1200"/>
              <a:t>:</a:t>
            </a:r>
            <a:r>
              <a:rPr lang="en" sz="1200"/>
              <a:t> </a:t>
            </a:r>
            <a:r>
              <a:rPr b="1" lang="en" sz="1200"/>
              <a:t>App Build Project</a:t>
            </a:r>
            <a:endParaRPr b="1" sz="1200"/>
          </a:p>
        </p:txBody>
      </p:sp>
      <p:sp>
        <p:nvSpPr>
          <p:cNvPr id="984" name="Google Shape;984;p44"/>
          <p:cNvSpPr/>
          <p:nvPr/>
        </p:nvSpPr>
        <p:spPr>
          <a:xfrm>
            <a:off x="270075" y="1332775"/>
            <a:ext cx="2688600" cy="1405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IMAGE</a:t>
            </a:r>
            <a:r>
              <a:rPr lang="en" sz="1200"/>
              <a:t>: hello-world-service</a:t>
            </a:r>
            <a:endParaRPr sz="1200"/>
          </a:p>
        </p:txBody>
      </p:sp>
      <p:sp>
        <p:nvSpPr>
          <p:cNvPr id="985" name="Google Shape;985;p44"/>
          <p:cNvSpPr/>
          <p:nvPr/>
        </p:nvSpPr>
        <p:spPr>
          <a:xfrm>
            <a:off x="455925" y="2248350"/>
            <a:ext cx="1152600" cy="27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version=3.1.2</a:t>
            </a:r>
            <a:endParaRPr sz="1200"/>
          </a:p>
        </p:txBody>
      </p:sp>
      <p:sp>
        <p:nvSpPr>
          <p:cNvPr id="986" name="Google Shape;986;p44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Detecting New Versions Using Existing Metadata</a:t>
            </a:r>
            <a:endParaRPr/>
          </a:p>
        </p:txBody>
      </p:sp>
      <p:grpSp>
        <p:nvGrpSpPr>
          <p:cNvPr id="987" name="Google Shape;987;p44"/>
          <p:cNvGrpSpPr/>
          <p:nvPr/>
        </p:nvGrpSpPr>
        <p:grpSpPr>
          <a:xfrm>
            <a:off x="1755331" y="1789975"/>
            <a:ext cx="896154" cy="270900"/>
            <a:chOff x="5290588" y="1930075"/>
            <a:chExt cx="557414" cy="270900"/>
          </a:xfrm>
        </p:grpSpPr>
        <p:sp>
          <p:nvSpPr>
            <p:cNvPr id="988" name="Google Shape;988;p44"/>
            <p:cNvSpPr/>
            <p:nvPr/>
          </p:nvSpPr>
          <p:spPr>
            <a:xfrm rot="5400000">
              <a:off x="5431898" y="1788765"/>
              <a:ext cx="270900" cy="553520"/>
            </a:xfrm>
            <a:prstGeom prst="snip2SameRect">
              <a:avLst>
                <a:gd fmla="val 28239" name="adj1"/>
                <a:gd fmla="val 0" name="adj2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4"/>
            <p:cNvSpPr txBox="1"/>
            <p:nvPr/>
          </p:nvSpPr>
          <p:spPr>
            <a:xfrm>
              <a:off x="5294502" y="1930075"/>
              <a:ext cx="5535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latest-prod</a:t>
              </a:r>
              <a:endParaRPr sz="1200"/>
            </a:p>
          </p:txBody>
        </p:sp>
      </p:grpSp>
      <p:grpSp>
        <p:nvGrpSpPr>
          <p:cNvPr id="990" name="Google Shape;990;p44"/>
          <p:cNvGrpSpPr/>
          <p:nvPr/>
        </p:nvGrpSpPr>
        <p:grpSpPr>
          <a:xfrm>
            <a:off x="489619" y="1789975"/>
            <a:ext cx="553500" cy="270900"/>
            <a:chOff x="6075633" y="1930075"/>
            <a:chExt cx="553500" cy="270900"/>
          </a:xfrm>
        </p:grpSpPr>
        <p:sp>
          <p:nvSpPr>
            <p:cNvPr id="991" name="Google Shape;991;p44"/>
            <p:cNvSpPr/>
            <p:nvPr/>
          </p:nvSpPr>
          <p:spPr>
            <a:xfrm rot="5400000">
              <a:off x="6216933" y="1788775"/>
              <a:ext cx="270900" cy="553500"/>
            </a:xfrm>
            <a:prstGeom prst="snip2SameRect">
              <a:avLst>
                <a:gd fmla="val 28239" name="adj1"/>
                <a:gd fmla="val 0" name="adj2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4"/>
            <p:cNvSpPr txBox="1"/>
            <p:nvPr/>
          </p:nvSpPr>
          <p:spPr>
            <a:xfrm>
              <a:off x="6079523" y="1930075"/>
              <a:ext cx="5457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03a2b</a:t>
              </a:r>
              <a:endParaRPr sz="1200"/>
            </a:p>
          </p:txBody>
        </p:sp>
      </p:grpSp>
      <p:grpSp>
        <p:nvGrpSpPr>
          <p:cNvPr id="993" name="Google Shape;993;p44"/>
          <p:cNvGrpSpPr/>
          <p:nvPr/>
        </p:nvGrpSpPr>
        <p:grpSpPr>
          <a:xfrm>
            <a:off x="1122458" y="1789975"/>
            <a:ext cx="553500" cy="270900"/>
            <a:chOff x="6783458" y="1930075"/>
            <a:chExt cx="553500" cy="270900"/>
          </a:xfrm>
        </p:grpSpPr>
        <p:sp>
          <p:nvSpPr>
            <p:cNvPr id="994" name="Google Shape;994;p44"/>
            <p:cNvSpPr/>
            <p:nvPr/>
          </p:nvSpPr>
          <p:spPr>
            <a:xfrm rot="5400000">
              <a:off x="6924758" y="1788775"/>
              <a:ext cx="270900" cy="553500"/>
            </a:xfrm>
            <a:prstGeom prst="snip2SameRect">
              <a:avLst>
                <a:gd fmla="val 28239" name="adj1"/>
                <a:gd fmla="val 0" name="adj2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4"/>
            <p:cNvSpPr txBox="1"/>
            <p:nvPr/>
          </p:nvSpPr>
          <p:spPr>
            <a:xfrm>
              <a:off x="6787348" y="1930075"/>
              <a:ext cx="5457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3.1.2</a:t>
              </a:r>
              <a:endParaRPr sz="1200"/>
            </a:p>
          </p:txBody>
        </p:sp>
      </p:grpSp>
      <p:grpSp>
        <p:nvGrpSpPr>
          <p:cNvPr id="996" name="Google Shape;996;p44"/>
          <p:cNvGrpSpPr/>
          <p:nvPr/>
        </p:nvGrpSpPr>
        <p:grpSpPr>
          <a:xfrm>
            <a:off x="7208008" y="2017638"/>
            <a:ext cx="553500" cy="270913"/>
            <a:chOff x="791158" y="3839238"/>
            <a:chExt cx="553500" cy="270913"/>
          </a:xfrm>
        </p:grpSpPr>
        <p:sp>
          <p:nvSpPr>
            <p:cNvPr id="997" name="Google Shape;997;p44"/>
            <p:cNvSpPr/>
            <p:nvPr/>
          </p:nvSpPr>
          <p:spPr>
            <a:xfrm rot="5400000">
              <a:off x="932458" y="3697950"/>
              <a:ext cx="270900" cy="553500"/>
            </a:xfrm>
            <a:prstGeom prst="snip2SameRect">
              <a:avLst>
                <a:gd fmla="val 28239" name="adj1"/>
                <a:gd fmla="val 0" name="adj2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4"/>
            <p:cNvSpPr txBox="1"/>
            <p:nvPr/>
          </p:nvSpPr>
          <p:spPr>
            <a:xfrm>
              <a:off x="795048" y="3839238"/>
              <a:ext cx="5457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tag</a:t>
              </a:r>
              <a:endParaRPr sz="1200"/>
            </a:p>
          </p:txBody>
        </p:sp>
      </p:grpSp>
      <p:sp>
        <p:nvSpPr>
          <p:cNvPr id="999" name="Google Shape;999;p44"/>
          <p:cNvSpPr/>
          <p:nvPr/>
        </p:nvSpPr>
        <p:spPr>
          <a:xfrm>
            <a:off x="7998075" y="2018625"/>
            <a:ext cx="602100" cy="27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label</a:t>
            </a:r>
            <a:endParaRPr sz="1200"/>
          </a:p>
        </p:txBody>
      </p:sp>
      <p:sp>
        <p:nvSpPr>
          <p:cNvPr id="1000" name="Google Shape;1000;p44"/>
          <p:cNvSpPr/>
          <p:nvPr/>
        </p:nvSpPr>
        <p:spPr>
          <a:xfrm>
            <a:off x="7208000" y="1675700"/>
            <a:ext cx="1402800" cy="274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Container image</a:t>
            </a:r>
            <a:endParaRPr sz="1200"/>
          </a:p>
        </p:txBody>
      </p:sp>
      <p:cxnSp>
        <p:nvCxnSpPr>
          <p:cNvPr id="1001" name="Google Shape;1001;p44"/>
          <p:cNvCxnSpPr>
            <a:stCxn id="985" idx="3"/>
            <a:endCxn id="1002" idx="3"/>
          </p:cNvCxnSpPr>
          <p:nvPr/>
        </p:nvCxnSpPr>
        <p:spPr>
          <a:xfrm flipH="1" rot="10800000">
            <a:off x="1608525" y="1266900"/>
            <a:ext cx="3456600" cy="1116900"/>
          </a:xfrm>
          <a:prstGeom prst="curvedConnector4">
            <a:avLst>
              <a:gd fmla="val 43134" name="adj1"/>
              <a:gd fmla="val 121307" name="adj2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03" name="Google Shape;1003;p44"/>
          <p:cNvCxnSpPr>
            <a:stCxn id="1002" idx="1"/>
          </p:cNvCxnSpPr>
          <p:nvPr/>
        </p:nvCxnSpPr>
        <p:spPr>
          <a:xfrm flipH="1" rot="5400000">
            <a:off x="3895150" y="1461600"/>
            <a:ext cx="253200" cy="2086500"/>
          </a:xfrm>
          <a:prstGeom prst="curvedConnector4">
            <a:avLst>
              <a:gd fmla="val -94046" name="adj1"/>
              <a:gd fmla="val 84026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2" name="Google Shape;1002;p44"/>
          <p:cNvSpPr/>
          <p:nvPr/>
        </p:nvSpPr>
        <p:spPr>
          <a:xfrm>
            <a:off x="3645100" y="1267050"/>
            <a:ext cx="2839800" cy="1364400"/>
          </a:xfrm>
          <a:prstGeom prst="round2DiagRect">
            <a:avLst>
              <a:gd fmla="val 28176" name="adj1"/>
              <a:gd fmla="val 0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dk1"/>
                </a:solidFill>
              </a:rPr>
              <a:t>JOB</a:t>
            </a:r>
            <a:r>
              <a:rPr b="1" lang="en" sz="1200">
                <a:solidFill>
                  <a:schemeClr val="dk1"/>
                </a:solidFill>
              </a:rPr>
              <a:t>: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Container build job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1. Read latest-prod tag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2. Extract version from version label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3. Increment version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4. Create new latest container with incremented version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04" name="Google Shape;1004;p44"/>
          <p:cNvSpPr/>
          <p:nvPr/>
        </p:nvSpPr>
        <p:spPr>
          <a:xfrm>
            <a:off x="2862575" y="3763125"/>
            <a:ext cx="3307500" cy="1145700"/>
          </a:xfrm>
          <a:prstGeom prst="round2DiagRect">
            <a:avLst>
              <a:gd fmla="val 28176" name="adj1"/>
              <a:gd fmla="val 0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</a:rPr>
              <a:t>JOB</a:t>
            </a:r>
            <a:r>
              <a:rPr b="1" lang="en" sz="1200">
                <a:solidFill>
                  <a:schemeClr val="dk1"/>
                </a:solidFill>
              </a:rPr>
              <a:t>: </a:t>
            </a:r>
            <a:r>
              <a:rPr b="1" lang="en" sz="1200">
                <a:solidFill>
                  <a:schemeClr val="dk1"/>
                </a:solidFill>
              </a:rPr>
              <a:t>Version Check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1. Read latest-prod tag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2. Extract version from version label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3. Check version against K8s manifest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4. Update manifests if version is different</a:t>
            </a:r>
            <a:endParaRPr b="1" sz="1200" u="sng">
              <a:solidFill>
                <a:schemeClr val="dk1"/>
              </a:solidFill>
            </a:endParaRPr>
          </a:p>
        </p:txBody>
      </p:sp>
      <p:cxnSp>
        <p:nvCxnSpPr>
          <p:cNvPr id="1005" name="Google Shape;1005;p44"/>
          <p:cNvCxnSpPr>
            <a:stCxn id="985" idx="2"/>
            <a:endCxn id="1004" idx="2"/>
          </p:cNvCxnSpPr>
          <p:nvPr/>
        </p:nvCxnSpPr>
        <p:spPr>
          <a:xfrm flipH="1" rot="-5400000">
            <a:off x="1038975" y="2512500"/>
            <a:ext cx="1816800" cy="1830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06" name="Google Shape;1006;p44"/>
          <p:cNvSpPr/>
          <p:nvPr/>
        </p:nvSpPr>
        <p:spPr>
          <a:xfrm>
            <a:off x="7208000" y="1333760"/>
            <a:ext cx="700200" cy="274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Project</a:t>
            </a:r>
            <a:endParaRPr sz="1200"/>
          </a:p>
        </p:txBody>
      </p:sp>
      <p:sp>
        <p:nvSpPr>
          <p:cNvPr id="1007" name="Google Shape;1007;p44"/>
          <p:cNvSpPr/>
          <p:nvPr/>
        </p:nvSpPr>
        <p:spPr>
          <a:xfrm>
            <a:off x="8034775" y="1332775"/>
            <a:ext cx="602100" cy="274200"/>
          </a:xfrm>
          <a:prstGeom prst="round2DiagRect">
            <a:avLst>
              <a:gd fmla="val 28176" name="adj1"/>
              <a:gd fmla="val 0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JOB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08" name="Google Shape;1008;p44"/>
          <p:cNvSpPr txBox="1"/>
          <p:nvPr/>
        </p:nvSpPr>
        <p:spPr>
          <a:xfrm>
            <a:off x="7352700" y="8887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grpSp>
        <p:nvGrpSpPr>
          <p:cNvPr id="1009" name="Google Shape;1009;p44"/>
          <p:cNvGrpSpPr/>
          <p:nvPr/>
        </p:nvGrpSpPr>
        <p:grpSpPr>
          <a:xfrm>
            <a:off x="6179250" y="3423025"/>
            <a:ext cx="2749500" cy="728850"/>
            <a:chOff x="6179250" y="3423025"/>
            <a:chExt cx="2749500" cy="728850"/>
          </a:xfrm>
        </p:grpSpPr>
        <p:sp>
          <p:nvSpPr>
            <p:cNvPr id="1010" name="Google Shape;1010;p44"/>
            <p:cNvSpPr txBox="1"/>
            <p:nvPr/>
          </p:nvSpPr>
          <p:spPr>
            <a:xfrm>
              <a:off x="6755550" y="3607825"/>
              <a:ext cx="2173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read-from-variable: </a:t>
              </a:r>
              <a:r>
                <a:rPr lang="en" sz="1200"/>
                <a:t>NEXTVERSIONTOUSE=1.9.1</a:t>
              </a:r>
              <a:endParaRPr sz="1200"/>
            </a:p>
          </p:txBody>
        </p:sp>
        <p:cxnSp>
          <p:nvCxnSpPr>
            <p:cNvPr id="1011" name="Google Shape;1011;p44"/>
            <p:cNvCxnSpPr>
              <a:stCxn id="1010" idx="1"/>
            </p:cNvCxnSpPr>
            <p:nvPr/>
          </p:nvCxnSpPr>
          <p:spPr>
            <a:xfrm flipH="1">
              <a:off x="6179250" y="3792475"/>
              <a:ext cx="576300" cy="359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12" name="Google Shape;1012;p44"/>
            <p:cNvSpPr txBox="1"/>
            <p:nvPr/>
          </p:nvSpPr>
          <p:spPr>
            <a:xfrm>
              <a:off x="6755550" y="3423025"/>
              <a:ext cx="7986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 u="sng">
                  <a:solidFill>
                    <a:srgbClr val="E65327"/>
                  </a:solidFill>
                </a:rPr>
                <a:t>Option #2</a:t>
              </a:r>
              <a:endParaRPr b="1" sz="1200" u="sng">
                <a:solidFill>
                  <a:srgbClr val="E65327"/>
                </a:solidFill>
              </a:endParaRPr>
            </a:p>
          </p:txBody>
        </p:sp>
      </p:grpSp>
      <p:grpSp>
        <p:nvGrpSpPr>
          <p:cNvPr id="1013" name="Google Shape;1013;p44"/>
          <p:cNvGrpSpPr/>
          <p:nvPr/>
        </p:nvGrpSpPr>
        <p:grpSpPr>
          <a:xfrm>
            <a:off x="6169975" y="4210275"/>
            <a:ext cx="2297100" cy="676200"/>
            <a:chOff x="6169975" y="4210275"/>
            <a:chExt cx="2297100" cy="676200"/>
          </a:xfrm>
        </p:grpSpPr>
        <p:sp>
          <p:nvSpPr>
            <p:cNvPr id="1014" name="Google Shape;1014;p44"/>
            <p:cNvSpPr txBox="1"/>
            <p:nvPr/>
          </p:nvSpPr>
          <p:spPr>
            <a:xfrm>
              <a:off x="6786775" y="4395075"/>
              <a:ext cx="1680300" cy="49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read-from-file</a:t>
              </a:r>
              <a:r>
                <a:rPr lang="en" sz="1200"/>
                <a:t>: </a:t>
              </a:r>
              <a:br>
                <a:rPr lang="en" sz="1200"/>
              </a:br>
              <a:r>
                <a:rPr lang="en" sz="1200"/>
                <a:t>NEXTVERSIONTOUSE</a:t>
              </a:r>
              <a:br>
                <a:rPr lang="en" sz="1200"/>
              </a:br>
              <a:r>
                <a:rPr lang="en" sz="1200"/>
                <a:t>2.6.3</a:t>
              </a:r>
              <a:endParaRPr sz="1200"/>
            </a:p>
          </p:txBody>
        </p:sp>
        <p:sp>
          <p:nvSpPr>
            <p:cNvPr id="1015" name="Google Shape;1015;p44"/>
            <p:cNvSpPr txBox="1"/>
            <p:nvPr/>
          </p:nvSpPr>
          <p:spPr>
            <a:xfrm>
              <a:off x="6786775" y="4210275"/>
              <a:ext cx="7986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 u="sng">
                  <a:solidFill>
                    <a:srgbClr val="E65327"/>
                  </a:solidFill>
                </a:rPr>
                <a:t>Option #3</a:t>
              </a:r>
              <a:endParaRPr b="1" sz="1200" u="sng">
                <a:solidFill>
                  <a:srgbClr val="E65327"/>
                </a:solidFill>
              </a:endParaRPr>
            </a:p>
          </p:txBody>
        </p:sp>
        <p:cxnSp>
          <p:nvCxnSpPr>
            <p:cNvPr id="1016" name="Google Shape;1016;p44"/>
            <p:cNvCxnSpPr>
              <a:stCxn id="1014" idx="1"/>
              <a:endCxn id="1004" idx="0"/>
            </p:cNvCxnSpPr>
            <p:nvPr/>
          </p:nvCxnSpPr>
          <p:spPr>
            <a:xfrm rot="10800000">
              <a:off x="6169975" y="4335975"/>
              <a:ext cx="616800" cy="304800"/>
            </a:xfrm>
            <a:prstGeom prst="curvedConnector3">
              <a:avLst>
                <a:gd fmla="val 49990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17" name="Google Shape;1017;p44"/>
          <p:cNvGrpSpPr/>
          <p:nvPr/>
        </p:nvGrpSpPr>
        <p:grpSpPr>
          <a:xfrm>
            <a:off x="136225" y="3604000"/>
            <a:ext cx="1897225" cy="1240775"/>
            <a:chOff x="136225" y="3604000"/>
            <a:chExt cx="1897225" cy="1240775"/>
          </a:xfrm>
        </p:grpSpPr>
        <p:sp>
          <p:nvSpPr>
            <p:cNvPr id="1018" name="Google Shape;1018;p44"/>
            <p:cNvSpPr txBox="1"/>
            <p:nvPr/>
          </p:nvSpPr>
          <p:spPr>
            <a:xfrm>
              <a:off x="136225" y="3720975"/>
              <a:ext cx="142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read-from-registry</a:t>
              </a:r>
              <a:endParaRPr/>
            </a:p>
          </p:txBody>
        </p:sp>
        <p:sp>
          <p:nvSpPr>
            <p:cNvPr id="1019" name="Google Shape;1019;p44"/>
            <p:cNvSpPr txBox="1"/>
            <p:nvPr/>
          </p:nvSpPr>
          <p:spPr>
            <a:xfrm>
              <a:off x="194400" y="3604000"/>
              <a:ext cx="7986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 u="sng">
                  <a:solidFill>
                    <a:srgbClr val="E65327"/>
                  </a:solidFill>
                </a:rPr>
                <a:t>Option #1</a:t>
              </a:r>
              <a:endParaRPr b="1" sz="1200" u="sng">
                <a:solidFill>
                  <a:srgbClr val="E65327"/>
                </a:solidFill>
              </a:endParaRPr>
            </a:p>
          </p:txBody>
        </p:sp>
        <p:sp>
          <p:nvSpPr>
            <p:cNvPr id="1020" name="Google Shape;1020;p44"/>
            <p:cNvSpPr txBox="1"/>
            <p:nvPr/>
          </p:nvSpPr>
          <p:spPr>
            <a:xfrm>
              <a:off x="203150" y="3982875"/>
              <a:ext cx="18303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Version tag and version label work together, pipeline schedules or subscriptions required</a:t>
              </a:r>
              <a:endParaRPr sz="1100"/>
            </a:p>
          </p:txBody>
        </p:sp>
      </p:grpSp>
      <p:sp>
        <p:nvSpPr>
          <p:cNvPr id="1021" name="Google Shape;1021;p44"/>
          <p:cNvSpPr txBox="1"/>
          <p:nvPr/>
        </p:nvSpPr>
        <p:spPr>
          <a:xfrm>
            <a:off x="4899551" y="2595092"/>
            <a:ext cx="16089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create Image with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incremented version</a:t>
            </a:r>
            <a:endParaRPr/>
          </a:p>
        </p:txBody>
      </p:sp>
      <p:cxnSp>
        <p:nvCxnSpPr>
          <p:cNvPr id="1022" name="Google Shape;1022;p44"/>
          <p:cNvCxnSpPr>
            <a:stCxn id="989" idx="3"/>
            <a:endCxn id="1002" idx="2"/>
          </p:cNvCxnSpPr>
          <p:nvPr/>
        </p:nvCxnSpPr>
        <p:spPr>
          <a:xfrm>
            <a:off x="2651485" y="1925425"/>
            <a:ext cx="993600" cy="23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3" name="Google Shape;1023;p44"/>
          <p:cNvCxnSpPr>
            <a:endCxn id="1004" idx="2"/>
          </p:cNvCxnSpPr>
          <p:nvPr/>
        </p:nvCxnSpPr>
        <p:spPr>
          <a:xfrm flipH="1" rot="-5400000">
            <a:off x="1353575" y="2826975"/>
            <a:ext cx="2275200" cy="742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5"/>
          <p:cNvSpPr txBox="1"/>
          <p:nvPr/>
        </p:nvSpPr>
        <p:spPr>
          <a:xfrm>
            <a:off x="45450" y="1708050"/>
            <a:ext cx="909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</a:rPr>
              <a:t>NOT USED</a:t>
            </a:r>
            <a:endParaRPr b="1"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6"/>
          <p:cNvSpPr/>
          <p:nvPr/>
        </p:nvSpPr>
        <p:spPr>
          <a:xfrm>
            <a:off x="129050" y="281450"/>
            <a:ext cx="2673300" cy="44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5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mygroup</a:t>
            </a:r>
            <a:endParaRPr/>
          </a:p>
        </p:txBody>
      </p:sp>
      <p:sp>
        <p:nvSpPr>
          <p:cNvPr id="1034" name="Google Shape;1034;p46"/>
          <p:cNvSpPr/>
          <p:nvPr/>
        </p:nvSpPr>
        <p:spPr>
          <a:xfrm>
            <a:off x="5215975" y="1389550"/>
            <a:ext cx="2514600" cy="2514600"/>
          </a:xfrm>
          <a:prstGeom prst="octagon">
            <a:avLst>
              <a:gd fmla="val 29289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6"/>
          <p:cNvSpPr/>
          <p:nvPr/>
        </p:nvSpPr>
        <p:spPr>
          <a:xfrm>
            <a:off x="387200" y="1062275"/>
            <a:ext cx="2157000" cy="2783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cluster-management</a:t>
            </a:r>
            <a:endParaRPr/>
          </a:p>
        </p:txBody>
      </p:sp>
      <p:sp>
        <p:nvSpPr>
          <p:cNvPr id="1036" name="Google Shape;1036;p46"/>
          <p:cNvSpPr/>
          <p:nvPr/>
        </p:nvSpPr>
        <p:spPr>
          <a:xfrm>
            <a:off x="520475" y="1614125"/>
            <a:ext cx="1702200" cy="558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Agent Registration W/ Config = mygroup</a:t>
            </a:r>
            <a:endParaRPr sz="1200"/>
          </a:p>
        </p:txBody>
      </p:sp>
      <p:sp>
        <p:nvSpPr>
          <p:cNvPr id="1037" name="Google Shape;1037;p46"/>
          <p:cNvSpPr/>
          <p:nvPr/>
        </p:nvSpPr>
        <p:spPr>
          <a:xfrm>
            <a:off x="551825" y="3027150"/>
            <a:ext cx="1702200" cy="695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Managed apps Config: ingress &amp; cert-manager</a:t>
            </a:r>
            <a:endParaRPr sz="1200"/>
          </a:p>
        </p:txBody>
      </p:sp>
      <p:sp>
        <p:nvSpPr>
          <p:cNvPr id="1038" name="Google Shape;1038;p46"/>
          <p:cNvSpPr/>
          <p:nvPr/>
        </p:nvSpPr>
        <p:spPr>
          <a:xfrm>
            <a:off x="6012425" y="2520750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 Agent</a:t>
            </a:r>
            <a:endParaRPr/>
          </a:p>
        </p:txBody>
      </p:sp>
      <p:sp>
        <p:nvSpPr>
          <p:cNvPr id="1039" name="Google Shape;1039;p46"/>
          <p:cNvSpPr/>
          <p:nvPr/>
        </p:nvSpPr>
        <p:spPr>
          <a:xfrm>
            <a:off x="6012425" y="1933625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Ingress</a:t>
            </a:r>
            <a:endParaRPr/>
          </a:p>
        </p:txBody>
      </p:sp>
      <p:sp>
        <p:nvSpPr>
          <p:cNvPr id="1040" name="Google Shape;1040;p46"/>
          <p:cNvSpPr/>
          <p:nvPr/>
        </p:nvSpPr>
        <p:spPr>
          <a:xfrm>
            <a:off x="362525" y="3936650"/>
            <a:ext cx="2157000" cy="6957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AutoDevOps Managed AppA</a:t>
            </a:r>
            <a:endParaRPr/>
          </a:p>
        </p:txBody>
      </p:sp>
      <p:cxnSp>
        <p:nvCxnSpPr>
          <p:cNvPr id="1041" name="Google Shape;1041;p46"/>
          <p:cNvCxnSpPr>
            <a:stCxn id="1042" idx="3"/>
            <a:endCxn id="1038" idx="1"/>
          </p:cNvCxnSpPr>
          <p:nvPr/>
        </p:nvCxnSpPr>
        <p:spPr>
          <a:xfrm flipH="1" rot="10800000">
            <a:off x="4880638" y="2639950"/>
            <a:ext cx="1131900" cy="14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3" name="Google Shape;1043;p46"/>
          <p:cNvSpPr/>
          <p:nvPr/>
        </p:nvSpPr>
        <p:spPr>
          <a:xfrm>
            <a:off x="6012425" y="3365375"/>
            <a:ext cx="958500" cy="238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AppA</a:t>
            </a:r>
            <a:endParaRPr/>
          </a:p>
        </p:txBody>
      </p:sp>
      <p:cxnSp>
        <p:nvCxnSpPr>
          <p:cNvPr id="1044" name="Google Shape;1044;p46"/>
          <p:cNvCxnSpPr>
            <a:stCxn id="1038" idx="2"/>
            <a:endCxn id="1043" idx="2"/>
          </p:cNvCxnSpPr>
          <p:nvPr/>
        </p:nvCxnSpPr>
        <p:spPr>
          <a:xfrm rot="5400000">
            <a:off x="5889425" y="2882400"/>
            <a:ext cx="725400" cy="479100"/>
          </a:xfrm>
          <a:prstGeom prst="curvedConnector4">
            <a:avLst>
              <a:gd fmla="val 41779" name="adj1"/>
              <a:gd fmla="val 14973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45" name="Google Shape;1045;p46"/>
          <p:cNvGrpSpPr/>
          <p:nvPr/>
        </p:nvGrpSpPr>
        <p:grpSpPr>
          <a:xfrm>
            <a:off x="2222675" y="1761096"/>
            <a:ext cx="3789900" cy="879029"/>
            <a:chOff x="2222675" y="1761096"/>
            <a:chExt cx="3789900" cy="879029"/>
          </a:xfrm>
        </p:grpSpPr>
        <p:cxnSp>
          <p:nvCxnSpPr>
            <p:cNvPr id="1046" name="Google Shape;1046;p46"/>
            <p:cNvCxnSpPr>
              <a:stCxn id="1036" idx="0"/>
              <a:endCxn id="1038" idx="1"/>
            </p:cNvCxnSpPr>
            <p:nvPr/>
          </p:nvCxnSpPr>
          <p:spPr>
            <a:xfrm>
              <a:off x="2222675" y="1893125"/>
              <a:ext cx="3789900" cy="74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047" name="Google Shape;1047;p46"/>
            <p:cNvGrpSpPr/>
            <p:nvPr/>
          </p:nvGrpSpPr>
          <p:grpSpPr>
            <a:xfrm rot="720331">
              <a:off x="3072301" y="1924611"/>
              <a:ext cx="1597294" cy="238493"/>
              <a:chOff x="3001925" y="2172125"/>
              <a:chExt cx="1597339" cy="238500"/>
            </a:xfrm>
          </p:grpSpPr>
          <p:sp>
            <p:nvSpPr>
              <p:cNvPr id="1048" name="Google Shape;1048;p46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1</a:t>
                </a:r>
                <a:endParaRPr sz="1200"/>
              </a:p>
            </p:txBody>
          </p:sp>
          <p:sp>
            <p:nvSpPr>
              <p:cNvPr id="1049" name="Google Shape;1049;p46"/>
              <p:cNvSpPr txBox="1"/>
              <p:nvPr/>
            </p:nvSpPr>
            <p:spPr>
              <a:xfrm>
                <a:off x="3332364" y="2198986"/>
                <a:ext cx="12669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Agent Install Cmd</a:t>
                </a:r>
                <a:endParaRPr sz="1200"/>
              </a:p>
            </p:txBody>
          </p:sp>
        </p:grpSp>
      </p:grpSp>
      <p:grpSp>
        <p:nvGrpSpPr>
          <p:cNvPr id="1050" name="Google Shape;1050;p46"/>
          <p:cNvGrpSpPr/>
          <p:nvPr/>
        </p:nvGrpSpPr>
        <p:grpSpPr>
          <a:xfrm>
            <a:off x="6970850" y="2295950"/>
            <a:ext cx="2027538" cy="343950"/>
            <a:chOff x="6970850" y="2295950"/>
            <a:chExt cx="2027538" cy="343950"/>
          </a:xfrm>
        </p:grpSpPr>
        <p:cxnSp>
          <p:nvCxnSpPr>
            <p:cNvPr id="1051" name="Google Shape;1051;p46"/>
            <p:cNvCxnSpPr>
              <a:stCxn id="1052" idx="2"/>
              <a:endCxn id="1038" idx="3"/>
            </p:cNvCxnSpPr>
            <p:nvPr/>
          </p:nvCxnSpPr>
          <p:spPr>
            <a:xfrm flipH="1">
              <a:off x="6970850" y="2415200"/>
              <a:ext cx="7386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053" name="Google Shape;1053;p46"/>
            <p:cNvGrpSpPr/>
            <p:nvPr/>
          </p:nvGrpSpPr>
          <p:grpSpPr>
            <a:xfrm>
              <a:off x="7709450" y="2295950"/>
              <a:ext cx="1288938" cy="238500"/>
              <a:chOff x="3001925" y="2172125"/>
              <a:chExt cx="1288938" cy="238500"/>
            </a:xfrm>
          </p:grpSpPr>
          <p:sp>
            <p:nvSpPr>
              <p:cNvPr id="1052" name="Google Shape;1052;p46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2</a:t>
                </a:r>
                <a:endParaRPr sz="1200"/>
              </a:p>
            </p:txBody>
          </p:sp>
          <p:sp>
            <p:nvSpPr>
              <p:cNvPr id="1054" name="Google Shape;1054;p46"/>
              <p:cNvSpPr txBox="1"/>
              <p:nvPr/>
            </p:nvSpPr>
            <p:spPr>
              <a:xfrm>
                <a:off x="3332363" y="2198975"/>
                <a:ext cx="9585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Agent Install</a:t>
                </a:r>
                <a:endParaRPr sz="1200"/>
              </a:p>
            </p:txBody>
          </p:sp>
        </p:grpSp>
      </p:grpSp>
      <p:grpSp>
        <p:nvGrpSpPr>
          <p:cNvPr id="1055" name="Google Shape;1055;p46"/>
          <p:cNvGrpSpPr/>
          <p:nvPr/>
        </p:nvGrpSpPr>
        <p:grpSpPr>
          <a:xfrm>
            <a:off x="795275" y="714150"/>
            <a:ext cx="5696400" cy="1806600"/>
            <a:chOff x="795275" y="714150"/>
            <a:chExt cx="5696400" cy="1806600"/>
          </a:xfrm>
        </p:grpSpPr>
        <p:cxnSp>
          <p:nvCxnSpPr>
            <p:cNvPr id="1056" name="Google Shape;1056;p46"/>
            <p:cNvCxnSpPr>
              <a:stCxn id="1038" idx="0"/>
            </p:cNvCxnSpPr>
            <p:nvPr/>
          </p:nvCxnSpPr>
          <p:spPr>
            <a:xfrm rot="10800000">
              <a:off x="795275" y="714150"/>
              <a:ext cx="5696400" cy="180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057" name="Google Shape;1057;p46"/>
            <p:cNvGrpSpPr/>
            <p:nvPr/>
          </p:nvGrpSpPr>
          <p:grpSpPr>
            <a:xfrm rot="1015851">
              <a:off x="2800124" y="1374362"/>
              <a:ext cx="2634861" cy="238486"/>
              <a:chOff x="3001925" y="2172125"/>
              <a:chExt cx="2635017" cy="238500"/>
            </a:xfrm>
          </p:grpSpPr>
          <p:sp>
            <p:nvSpPr>
              <p:cNvPr id="1058" name="Google Shape;1058;p46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3</a:t>
                </a:r>
                <a:endParaRPr sz="1200"/>
              </a:p>
            </p:txBody>
          </p:sp>
          <p:sp>
            <p:nvSpPr>
              <p:cNvPr id="1059" name="Google Shape;1059;p46"/>
              <p:cNvSpPr txBox="1"/>
              <p:nvPr/>
            </p:nvSpPr>
            <p:spPr>
              <a:xfrm>
                <a:off x="3332342" y="2198991"/>
                <a:ext cx="23046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Registered for use with ‘mygroup’</a:t>
                </a:r>
                <a:endParaRPr sz="1200"/>
              </a:p>
            </p:txBody>
          </p:sp>
        </p:grpSp>
      </p:grpSp>
      <p:sp>
        <p:nvSpPr>
          <p:cNvPr id="1060" name="Google Shape;1060;p46"/>
          <p:cNvSpPr/>
          <p:nvPr/>
        </p:nvSpPr>
        <p:spPr>
          <a:xfrm>
            <a:off x="6012425" y="1586125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cert-manager</a:t>
            </a:r>
            <a:endParaRPr sz="1000"/>
          </a:p>
        </p:txBody>
      </p:sp>
      <p:grpSp>
        <p:nvGrpSpPr>
          <p:cNvPr id="1061" name="Google Shape;1061;p46"/>
          <p:cNvGrpSpPr/>
          <p:nvPr/>
        </p:nvGrpSpPr>
        <p:grpSpPr>
          <a:xfrm>
            <a:off x="2254025" y="2520760"/>
            <a:ext cx="3758400" cy="854240"/>
            <a:chOff x="2254025" y="2520760"/>
            <a:chExt cx="3758400" cy="854240"/>
          </a:xfrm>
        </p:grpSpPr>
        <p:cxnSp>
          <p:nvCxnSpPr>
            <p:cNvPr id="1062" name="Google Shape;1062;p46"/>
            <p:cNvCxnSpPr>
              <a:stCxn id="1037" idx="0"/>
              <a:endCxn id="1038" idx="1"/>
            </p:cNvCxnSpPr>
            <p:nvPr/>
          </p:nvCxnSpPr>
          <p:spPr>
            <a:xfrm flipH="1" rot="10800000">
              <a:off x="2254025" y="2640000"/>
              <a:ext cx="3758400" cy="73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063" name="Google Shape;1063;p46"/>
            <p:cNvGrpSpPr/>
            <p:nvPr/>
          </p:nvGrpSpPr>
          <p:grpSpPr>
            <a:xfrm rot="-649872">
              <a:off x="2822392" y="2756135"/>
              <a:ext cx="2527709" cy="238479"/>
              <a:chOff x="3001925" y="2172125"/>
              <a:chExt cx="2527928" cy="238500"/>
            </a:xfrm>
          </p:grpSpPr>
          <p:sp>
            <p:nvSpPr>
              <p:cNvPr id="1064" name="Google Shape;1064;p46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4</a:t>
                </a:r>
                <a:endParaRPr sz="1200"/>
              </a:p>
            </p:txBody>
          </p:sp>
          <p:sp>
            <p:nvSpPr>
              <p:cNvPr id="1065" name="Google Shape;1065;p46"/>
              <p:cNvSpPr txBox="1"/>
              <p:nvPr/>
            </p:nvSpPr>
            <p:spPr>
              <a:xfrm>
                <a:off x="3332353" y="2198998"/>
                <a:ext cx="21975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config managed apps manifests</a:t>
                </a:r>
                <a:endParaRPr sz="1200"/>
              </a:p>
            </p:txBody>
          </p:sp>
        </p:grpSp>
      </p:grpSp>
      <p:grpSp>
        <p:nvGrpSpPr>
          <p:cNvPr id="1066" name="Google Shape;1066;p46"/>
          <p:cNvGrpSpPr/>
          <p:nvPr/>
        </p:nvGrpSpPr>
        <p:grpSpPr>
          <a:xfrm>
            <a:off x="6970825" y="1654625"/>
            <a:ext cx="1923738" cy="398250"/>
            <a:chOff x="6970825" y="1654625"/>
            <a:chExt cx="1923738" cy="398250"/>
          </a:xfrm>
        </p:grpSpPr>
        <p:cxnSp>
          <p:nvCxnSpPr>
            <p:cNvPr id="1067" name="Google Shape;1067;p46"/>
            <p:cNvCxnSpPr>
              <a:stCxn id="1068" idx="1"/>
              <a:endCxn id="1039" idx="3"/>
            </p:cNvCxnSpPr>
            <p:nvPr/>
          </p:nvCxnSpPr>
          <p:spPr>
            <a:xfrm flipH="1">
              <a:off x="6970925" y="1791275"/>
              <a:ext cx="634800" cy="26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069" name="Google Shape;1069;p46"/>
            <p:cNvGrpSpPr/>
            <p:nvPr/>
          </p:nvGrpSpPr>
          <p:grpSpPr>
            <a:xfrm>
              <a:off x="7605625" y="1654625"/>
              <a:ext cx="1288938" cy="396150"/>
              <a:chOff x="3001925" y="2172125"/>
              <a:chExt cx="1288938" cy="396150"/>
            </a:xfrm>
          </p:grpSpPr>
          <p:sp>
            <p:nvSpPr>
              <p:cNvPr id="1070" name="Google Shape;1070;p46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5</a:t>
                </a:r>
                <a:endParaRPr sz="1200"/>
              </a:p>
            </p:txBody>
          </p:sp>
          <p:sp>
            <p:nvSpPr>
              <p:cNvPr id="1071" name="Google Shape;1071;p46"/>
              <p:cNvSpPr txBox="1"/>
              <p:nvPr/>
            </p:nvSpPr>
            <p:spPr>
              <a:xfrm>
                <a:off x="3332363" y="2198975"/>
                <a:ext cx="958500" cy="3693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Managed Apps Install</a:t>
                </a:r>
                <a:endParaRPr sz="1200"/>
              </a:p>
            </p:txBody>
          </p:sp>
        </p:grpSp>
        <p:cxnSp>
          <p:nvCxnSpPr>
            <p:cNvPr id="1072" name="Google Shape;1072;p46"/>
            <p:cNvCxnSpPr>
              <a:stCxn id="1070" idx="2"/>
              <a:endCxn id="1060" idx="3"/>
            </p:cNvCxnSpPr>
            <p:nvPr/>
          </p:nvCxnSpPr>
          <p:spPr>
            <a:xfrm rot="10800000">
              <a:off x="6970825" y="1705475"/>
              <a:ext cx="634800" cy="6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073" name="Google Shape;1073;p46"/>
          <p:cNvCxnSpPr>
            <a:stCxn id="1038" idx="0"/>
            <a:endCxn id="1039" idx="1"/>
          </p:cNvCxnSpPr>
          <p:nvPr/>
        </p:nvCxnSpPr>
        <p:spPr>
          <a:xfrm flipH="1" rot="5400000">
            <a:off x="6018125" y="2047200"/>
            <a:ext cx="468000" cy="479100"/>
          </a:xfrm>
          <a:prstGeom prst="curvedConnector4">
            <a:avLst>
              <a:gd fmla="val 37246" name="adj1"/>
              <a:gd fmla="val 14973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4" name="Google Shape;1074;p46"/>
          <p:cNvCxnSpPr>
            <a:stCxn id="1038" idx="0"/>
            <a:endCxn id="1060" idx="1"/>
          </p:cNvCxnSpPr>
          <p:nvPr/>
        </p:nvCxnSpPr>
        <p:spPr>
          <a:xfrm flipH="1" rot="5400000">
            <a:off x="5844425" y="1873500"/>
            <a:ext cx="815400" cy="479100"/>
          </a:xfrm>
          <a:prstGeom prst="curvedConnector4">
            <a:avLst>
              <a:gd fmla="val 29853" name="adj1"/>
              <a:gd fmla="val 16373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75" name="Google Shape;1075;p46"/>
          <p:cNvGrpSpPr/>
          <p:nvPr/>
        </p:nvGrpSpPr>
        <p:grpSpPr>
          <a:xfrm>
            <a:off x="758450" y="4802050"/>
            <a:ext cx="1910858" cy="238500"/>
            <a:chOff x="3001925" y="2172125"/>
            <a:chExt cx="1910858" cy="238500"/>
          </a:xfrm>
        </p:grpSpPr>
        <p:sp>
          <p:nvSpPr>
            <p:cNvPr id="1076" name="Google Shape;1076;p46"/>
            <p:cNvSpPr/>
            <p:nvPr/>
          </p:nvSpPr>
          <p:spPr>
            <a:xfrm>
              <a:off x="3001925" y="2172125"/>
              <a:ext cx="238200" cy="238500"/>
            </a:xfrm>
            <a:prstGeom prst="ellipse">
              <a:avLst/>
            </a:prstGeom>
            <a:noFill/>
            <a:ln cap="flat" cmpd="sng" w="28575">
              <a:solidFill>
                <a:srgbClr val="E243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6</a:t>
              </a:r>
              <a:endParaRPr sz="1200"/>
            </a:p>
          </p:txBody>
        </p:sp>
        <p:sp>
          <p:nvSpPr>
            <p:cNvPr id="1077" name="Google Shape;1077;p46"/>
            <p:cNvSpPr txBox="1"/>
            <p:nvPr/>
          </p:nvSpPr>
          <p:spPr>
            <a:xfrm>
              <a:off x="3332383" y="2198975"/>
              <a:ext cx="1580400" cy="1848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Configure AutoDevOps</a:t>
              </a:r>
              <a:endParaRPr sz="1200"/>
            </a:p>
          </p:txBody>
        </p:sp>
      </p:grpSp>
      <p:grpSp>
        <p:nvGrpSpPr>
          <p:cNvPr id="1078" name="Google Shape;1078;p46"/>
          <p:cNvGrpSpPr/>
          <p:nvPr/>
        </p:nvGrpSpPr>
        <p:grpSpPr>
          <a:xfrm>
            <a:off x="2519525" y="3904150"/>
            <a:ext cx="2410613" cy="677800"/>
            <a:chOff x="2519525" y="3904150"/>
            <a:chExt cx="2410613" cy="677800"/>
          </a:xfrm>
        </p:grpSpPr>
        <p:sp>
          <p:nvSpPr>
            <p:cNvPr id="1042" name="Google Shape;1042;p46"/>
            <p:cNvSpPr/>
            <p:nvPr/>
          </p:nvSpPr>
          <p:spPr>
            <a:xfrm>
              <a:off x="3086638" y="3904150"/>
              <a:ext cx="1843500" cy="3960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Runner</a:t>
              </a:r>
              <a:endParaRPr/>
            </a:p>
          </p:txBody>
        </p:sp>
        <p:cxnSp>
          <p:nvCxnSpPr>
            <p:cNvPr id="1079" name="Google Shape;1079;p46"/>
            <p:cNvCxnSpPr>
              <a:stCxn id="1040" idx="0"/>
              <a:endCxn id="1042" idx="1"/>
            </p:cNvCxnSpPr>
            <p:nvPr/>
          </p:nvCxnSpPr>
          <p:spPr>
            <a:xfrm flipH="1" rot="10800000">
              <a:off x="2519525" y="4102100"/>
              <a:ext cx="616500" cy="18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080" name="Google Shape;1080;p46"/>
            <p:cNvGrpSpPr/>
            <p:nvPr/>
          </p:nvGrpSpPr>
          <p:grpSpPr>
            <a:xfrm>
              <a:off x="3213175" y="4343450"/>
              <a:ext cx="1590450" cy="238500"/>
              <a:chOff x="3001925" y="2172125"/>
              <a:chExt cx="1590450" cy="238500"/>
            </a:xfrm>
          </p:grpSpPr>
          <p:sp>
            <p:nvSpPr>
              <p:cNvPr id="1081" name="Google Shape;1081;p46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7</a:t>
                </a:r>
                <a:endParaRPr sz="1200"/>
              </a:p>
            </p:txBody>
          </p:sp>
          <p:sp>
            <p:nvSpPr>
              <p:cNvPr id="1082" name="Google Shape;1082;p46"/>
              <p:cNvSpPr txBox="1"/>
              <p:nvPr/>
            </p:nvSpPr>
            <p:spPr>
              <a:xfrm>
                <a:off x="3332375" y="2198975"/>
                <a:ext cx="12600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Runner Execution</a:t>
                </a:r>
                <a:endParaRPr sz="1200"/>
              </a:p>
            </p:txBody>
          </p:sp>
        </p:grpSp>
      </p:grpSp>
      <p:grpSp>
        <p:nvGrpSpPr>
          <p:cNvPr id="1083" name="Google Shape;1083;p46"/>
          <p:cNvGrpSpPr/>
          <p:nvPr/>
        </p:nvGrpSpPr>
        <p:grpSpPr>
          <a:xfrm rot="-3177286">
            <a:off x="4615792" y="3236979"/>
            <a:ext cx="1371942" cy="238482"/>
            <a:chOff x="3001925" y="2172125"/>
            <a:chExt cx="1372045" cy="238500"/>
          </a:xfrm>
        </p:grpSpPr>
        <p:sp>
          <p:nvSpPr>
            <p:cNvPr id="1084" name="Google Shape;1084;p46"/>
            <p:cNvSpPr/>
            <p:nvPr/>
          </p:nvSpPr>
          <p:spPr>
            <a:xfrm>
              <a:off x="3001925" y="2172125"/>
              <a:ext cx="238200" cy="238500"/>
            </a:xfrm>
            <a:prstGeom prst="ellipse">
              <a:avLst/>
            </a:prstGeom>
            <a:noFill/>
            <a:ln cap="flat" cmpd="sng" w="28575">
              <a:solidFill>
                <a:srgbClr val="E243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8</a:t>
              </a:r>
              <a:endParaRPr sz="1200"/>
            </a:p>
          </p:txBody>
        </p:sp>
        <p:sp>
          <p:nvSpPr>
            <p:cNvPr id="1085" name="Google Shape;1085;p46"/>
            <p:cNvSpPr txBox="1"/>
            <p:nvPr/>
          </p:nvSpPr>
          <p:spPr>
            <a:xfrm>
              <a:off x="3332370" y="2198985"/>
              <a:ext cx="1041600" cy="1848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Proxy via KAS</a:t>
              </a:r>
              <a:endParaRPr sz="1200"/>
            </a:p>
          </p:txBody>
        </p:sp>
      </p:grpSp>
      <p:grpSp>
        <p:nvGrpSpPr>
          <p:cNvPr id="1086" name="Google Shape;1086;p46"/>
          <p:cNvGrpSpPr/>
          <p:nvPr/>
        </p:nvGrpSpPr>
        <p:grpSpPr>
          <a:xfrm>
            <a:off x="6970925" y="3484625"/>
            <a:ext cx="1777349" cy="389500"/>
            <a:chOff x="6970925" y="3484625"/>
            <a:chExt cx="1777349" cy="389500"/>
          </a:xfrm>
        </p:grpSpPr>
        <p:cxnSp>
          <p:nvCxnSpPr>
            <p:cNvPr id="1087" name="Google Shape;1087;p46"/>
            <p:cNvCxnSpPr>
              <a:stCxn id="1088" idx="1"/>
              <a:endCxn id="1043" idx="0"/>
            </p:cNvCxnSpPr>
            <p:nvPr/>
          </p:nvCxnSpPr>
          <p:spPr>
            <a:xfrm rot="10800000">
              <a:off x="6970925" y="3484625"/>
              <a:ext cx="592800" cy="27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089" name="Google Shape;1089;p46"/>
            <p:cNvGrpSpPr/>
            <p:nvPr/>
          </p:nvGrpSpPr>
          <p:grpSpPr>
            <a:xfrm>
              <a:off x="7563725" y="3635625"/>
              <a:ext cx="1184549" cy="238500"/>
              <a:chOff x="3001925" y="2172125"/>
              <a:chExt cx="1184549" cy="238500"/>
            </a:xfrm>
          </p:grpSpPr>
          <p:sp>
            <p:nvSpPr>
              <p:cNvPr id="1090" name="Google Shape;1090;p46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9</a:t>
                </a:r>
                <a:endParaRPr sz="1200"/>
              </a:p>
            </p:txBody>
          </p:sp>
          <p:sp>
            <p:nvSpPr>
              <p:cNvPr id="1091" name="Google Shape;1091;p46"/>
              <p:cNvSpPr txBox="1"/>
              <p:nvPr/>
            </p:nvSpPr>
            <p:spPr>
              <a:xfrm>
                <a:off x="3332374" y="2198975"/>
                <a:ext cx="8541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AppA Install</a:t>
                </a:r>
                <a:endParaRPr sz="1200"/>
              </a:p>
            </p:txBody>
          </p:sp>
        </p:grpSp>
      </p:grpSp>
      <p:sp>
        <p:nvSpPr>
          <p:cNvPr id="1092" name="Google Shape;1092;p46"/>
          <p:cNvSpPr txBox="1"/>
          <p:nvPr/>
        </p:nvSpPr>
        <p:spPr>
          <a:xfrm>
            <a:off x="5569925" y="4026975"/>
            <a:ext cx="18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Cluster</a:t>
            </a:r>
            <a:endParaRPr/>
          </a:p>
        </p:txBody>
      </p:sp>
      <p:sp>
        <p:nvSpPr>
          <p:cNvPr id="1093" name="Google Shape;1093;p46"/>
          <p:cNvSpPr txBox="1"/>
          <p:nvPr/>
        </p:nvSpPr>
        <p:spPr>
          <a:xfrm>
            <a:off x="3552800" y="138875"/>
            <a:ext cx="486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Group Var abstracts K8s Namespace for Hierarchy:</a:t>
            </a:r>
            <a:br>
              <a:rPr lang="en" sz="1200"/>
            </a:br>
            <a:r>
              <a:rPr lang="en" sz="1200"/>
              <a:t>KUBE_NAMESPACE=$CI_PROJECT_NAME-$CI_PROJECT_ID</a:t>
            </a:r>
            <a:br>
              <a:rPr lang="en" sz="1200"/>
            </a:br>
            <a:r>
              <a:rPr lang="en" sz="1200"/>
              <a:t>KUBE_CONTEXT=&lt;agent_context&gt;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KUBE_INGRESS_BASE_DOMAIN=&lt;ingress_load_balancer&gt;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"/>
          <p:cNvSpPr/>
          <p:nvPr/>
        </p:nvSpPr>
        <p:spPr>
          <a:xfrm>
            <a:off x="129050" y="281450"/>
            <a:ext cx="2673300" cy="44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5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mygroup</a:t>
            </a:r>
            <a:r>
              <a:rPr b="1" lang="en"/>
              <a:t>-top-group</a:t>
            </a:r>
            <a:endParaRPr b="1"/>
          </a:p>
        </p:txBody>
      </p:sp>
      <p:sp>
        <p:nvSpPr>
          <p:cNvPr id="430" name="Google Shape;430;p35"/>
          <p:cNvSpPr/>
          <p:nvPr/>
        </p:nvSpPr>
        <p:spPr>
          <a:xfrm>
            <a:off x="5215975" y="1389550"/>
            <a:ext cx="2514600" cy="2514600"/>
          </a:xfrm>
          <a:prstGeom prst="octagon">
            <a:avLst>
              <a:gd fmla="val 29289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5"/>
          <p:cNvSpPr/>
          <p:nvPr/>
        </p:nvSpPr>
        <p:spPr>
          <a:xfrm>
            <a:off x="387200" y="1062275"/>
            <a:ext cx="2157000" cy="19827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cluster-management</a:t>
            </a:r>
            <a:endParaRPr/>
          </a:p>
        </p:txBody>
      </p:sp>
      <p:sp>
        <p:nvSpPr>
          <p:cNvPr id="432" name="Google Shape;432;p35"/>
          <p:cNvSpPr/>
          <p:nvPr/>
        </p:nvSpPr>
        <p:spPr>
          <a:xfrm>
            <a:off x="520475" y="1614125"/>
            <a:ext cx="1702200" cy="558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Agent Registration W/ Config = mygroup</a:t>
            </a:r>
            <a:endParaRPr sz="1200"/>
          </a:p>
        </p:txBody>
      </p:sp>
      <p:sp>
        <p:nvSpPr>
          <p:cNvPr id="433" name="Google Shape;433;p35"/>
          <p:cNvSpPr/>
          <p:nvPr/>
        </p:nvSpPr>
        <p:spPr>
          <a:xfrm>
            <a:off x="551825" y="2265150"/>
            <a:ext cx="1702200" cy="695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Managed apps Config: ingress &amp; cert-manager</a:t>
            </a:r>
            <a:endParaRPr sz="1200"/>
          </a:p>
        </p:txBody>
      </p:sp>
      <p:sp>
        <p:nvSpPr>
          <p:cNvPr id="434" name="Google Shape;434;p35"/>
          <p:cNvSpPr/>
          <p:nvPr/>
        </p:nvSpPr>
        <p:spPr>
          <a:xfrm>
            <a:off x="6012425" y="2520750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 Agent</a:t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6012425" y="1933625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Ingress</a:t>
            </a:r>
            <a:endParaRPr/>
          </a:p>
        </p:txBody>
      </p:sp>
      <p:grpSp>
        <p:nvGrpSpPr>
          <p:cNvPr id="436" name="Google Shape;436;p35"/>
          <p:cNvGrpSpPr/>
          <p:nvPr/>
        </p:nvGrpSpPr>
        <p:grpSpPr>
          <a:xfrm>
            <a:off x="2222675" y="1761096"/>
            <a:ext cx="3789900" cy="879029"/>
            <a:chOff x="2222675" y="1761096"/>
            <a:chExt cx="3789900" cy="879029"/>
          </a:xfrm>
        </p:grpSpPr>
        <p:cxnSp>
          <p:nvCxnSpPr>
            <p:cNvPr id="437" name="Google Shape;437;p35"/>
            <p:cNvCxnSpPr>
              <a:stCxn id="432" idx="0"/>
              <a:endCxn id="434" idx="1"/>
            </p:cNvCxnSpPr>
            <p:nvPr/>
          </p:nvCxnSpPr>
          <p:spPr>
            <a:xfrm>
              <a:off x="2222675" y="1893125"/>
              <a:ext cx="3789900" cy="74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38" name="Google Shape;438;p35"/>
            <p:cNvGrpSpPr/>
            <p:nvPr/>
          </p:nvGrpSpPr>
          <p:grpSpPr>
            <a:xfrm rot="720331">
              <a:off x="3072301" y="1924611"/>
              <a:ext cx="1597294" cy="238493"/>
              <a:chOff x="3001925" y="2172125"/>
              <a:chExt cx="1597339" cy="238500"/>
            </a:xfrm>
          </p:grpSpPr>
          <p:sp>
            <p:nvSpPr>
              <p:cNvPr id="439" name="Google Shape;439;p35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1</a:t>
                </a:r>
                <a:endParaRPr sz="1200"/>
              </a:p>
            </p:txBody>
          </p:sp>
          <p:sp>
            <p:nvSpPr>
              <p:cNvPr id="440" name="Google Shape;440;p35"/>
              <p:cNvSpPr txBox="1"/>
              <p:nvPr/>
            </p:nvSpPr>
            <p:spPr>
              <a:xfrm>
                <a:off x="3332364" y="2198986"/>
                <a:ext cx="12669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Agent Install Cmd</a:t>
                </a:r>
                <a:endParaRPr sz="1200"/>
              </a:p>
            </p:txBody>
          </p:sp>
        </p:grpSp>
      </p:grpSp>
      <p:grpSp>
        <p:nvGrpSpPr>
          <p:cNvPr id="441" name="Google Shape;441;p35"/>
          <p:cNvGrpSpPr/>
          <p:nvPr/>
        </p:nvGrpSpPr>
        <p:grpSpPr>
          <a:xfrm>
            <a:off x="6970850" y="2295950"/>
            <a:ext cx="2027538" cy="343950"/>
            <a:chOff x="6970850" y="2295950"/>
            <a:chExt cx="2027538" cy="343950"/>
          </a:xfrm>
        </p:grpSpPr>
        <p:cxnSp>
          <p:nvCxnSpPr>
            <p:cNvPr id="442" name="Google Shape;442;p35"/>
            <p:cNvCxnSpPr>
              <a:stCxn id="443" idx="2"/>
              <a:endCxn id="434" idx="3"/>
            </p:cNvCxnSpPr>
            <p:nvPr/>
          </p:nvCxnSpPr>
          <p:spPr>
            <a:xfrm flipH="1">
              <a:off x="6970850" y="2415200"/>
              <a:ext cx="7386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44" name="Google Shape;444;p35"/>
            <p:cNvGrpSpPr/>
            <p:nvPr/>
          </p:nvGrpSpPr>
          <p:grpSpPr>
            <a:xfrm>
              <a:off x="7709450" y="2295950"/>
              <a:ext cx="1288938" cy="238500"/>
              <a:chOff x="3001925" y="2172125"/>
              <a:chExt cx="1288938" cy="238500"/>
            </a:xfrm>
          </p:grpSpPr>
          <p:sp>
            <p:nvSpPr>
              <p:cNvPr id="443" name="Google Shape;443;p35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2</a:t>
                </a:r>
                <a:endParaRPr sz="1200"/>
              </a:p>
            </p:txBody>
          </p:sp>
          <p:sp>
            <p:nvSpPr>
              <p:cNvPr id="445" name="Google Shape;445;p35"/>
              <p:cNvSpPr txBox="1"/>
              <p:nvPr/>
            </p:nvSpPr>
            <p:spPr>
              <a:xfrm>
                <a:off x="3332363" y="2198975"/>
                <a:ext cx="9585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Agent Install</a:t>
                </a:r>
                <a:endParaRPr sz="1200"/>
              </a:p>
            </p:txBody>
          </p:sp>
        </p:grpSp>
      </p:grpSp>
      <p:grpSp>
        <p:nvGrpSpPr>
          <p:cNvPr id="446" name="Google Shape;446;p35"/>
          <p:cNvGrpSpPr/>
          <p:nvPr/>
        </p:nvGrpSpPr>
        <p:grpSpPr>
          <a:xfrm>
            <a:off x="795275" y="714150"/>
            <a:ext cx="5696400" cy="1806600"/>
            <a:chOff x="795275" y="714150"/>
            <a:chExt cx="5696400" cy="1806600"/>
          </a:xfrm>
        </p:grpSpPr>
        <p:cxnSp>
          <p:nvCxnSpPr>
            <p:cNvPr id="447" name="Google Shape;447;p35"/>
            <p:cNvCxnSpPr>
              <a:stCxn id="434" idx="0"/>
            </p:cNvCxnSpPr>
            <p:nvPr/>
          </p:nvCxnSpPr>
          <p:spPr>
            <a:xfrm rot="10800000">
              <a:off x="795275" y="714150"/>
              <a:ext cx="5696400" cy="180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48" name="Google Shape;448;p35"/>
            <p:cNvGrpSpPr/>
            <p:nvPr/>
          </p:nvGrpSpPr>
          <p:grpSpPr>
            <a:xfrm rot="1015851">
              <a:off x="2800124" y="1374362"/>
              <a:ext cx="2634861" cy="238486"/>
              <a:chOff x="3001925" y="2172125"/>
              <a:chExt cx="2635017" cy="238500"/>
            </a:xfrm>
          </p:grpSpPr>
          <p:sp>
            <p:nvSpPr>
              <p:cNvPr id="449" name="Google Shape;449;p35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3</a:t>
                </a:r>
                <a:endParaRPr sz="1200"/>
              </a:p>
            </p:txBody>
          </p:sp>
          <p:sp>
            <p:nvSpPr>
              <p:cNvPr id="450" name="Google Shape;450;p35"/>
              <p:cNvSpPr txBox="1"/>
              <p:nvPr/>
            </p:nvSpPr>
            <p:spPr>
              <a:xfrm>
                <a:off x="3332342" y="2198991"/>
                <a:ext cx="23046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Registered for use with ‘mygroup’</a:t>
                </a:r>
                <a:endParaRPr sz="1200"/>
              </a:p>
            </p:txBody>
          </p:sp>
        </p:grpSp>
      </p:grpSp>
      <p:sp>
        <p:nvSpPr>
          <p:cNvPr id="451" name="Google Shape;451;p35"/>
          <p:cNvSpPr/>
          <p:nvPr/>
        </p:nvSpPr>
        <p:spPr>
          <a:xfrm>
            <a:off x="6012425" y="1586125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cert-manager</a:t>
            </a:r>
            <a:endParaRPr sz="1000"/>
          </a:p>
        </p:txBody>
      </p:sp>
      <p:grpSp>
        <p:nvGrpSpPr>
          <p:cNvPr id="452" name="Google Shape;452;p35"/>
          <p:cNvGrpSpPr/>
          <p:nvPr/>
        </p:nvGrpSpPr>
        <p:grpSpPr>
          <a:xfrm>
            <a:off x="2254025" y="2255440"/>
            <a:ext cx="3758400" cy="1168753"/>
            <a:chOff x="2254025" y="2255440"/>
            <a:chExt cx="3758400" cy="1168753"/>
          </a:xfrm>
        </p:grpSpPr>
        <p:cxnSp>
          <p:nvCxnSpPr>
            <p:cNvPr id="453" name="Google Shape;453;p35"/>
            <p:cNvCxnSpPr>
              <a:stCxn id="433" idx="0"/>
              <a:endCxn id="434" idx="1"/>
            </p:cNvCxnSpPr>
            <p:nvPr/>
          </p:nvCxnSpPr>
          <p:spPr>
            <a:xfrm>
              <a:off x="2254025" y="2613000"/>
              <a:ext cx="3758400" cy="2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54" name="Google Shape;454;p35"/>
            <p:cNvGrpSpPr/>
            <p:nvPr/>
          </p:nvGrpSpPr>
          <p:grpSpPr>
            <a:xfrm rot="-649872">
              <a:off x="2852822" y="2485887"/>
              <a:ext cx="2519760" cy="707859"/>
              <a:chOff x="3038568" y="1907459"/>
              <a:chExt cx="2519978" cy="707921"/>
            </a:xfrm>
          </p:grpSpPr>
          <p:sp>
            <p:nvSpPr>
              <p:cNvPr id="455" name="Google Shape;455;p35"/>
              <p:cNvSpPr/>
              <p:nvPr/>
            </p:nvSpPr>
            <p:spPr>
              <a:xfrm rot="684542">
                <a:off x="3059916" y="1928630"/>
                <a:ext cx="238105" cy="238458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4</a:t>
                </a:r>
                <a:endParaRPr sz="1200"/>
              </a:p>
            </p:txBody>
          </p:sp>
          <p:sp>
            <p:nvSpPr>
              <p:cNvPr id="456" name="Google Shape;456;p35"/>
              <p:cNvSpPr txBox="1"/>
              <p:nvPr/>
            </p:nvSpPr>
            <p:spPr>
              <a:xfrm rot="685039">
                <a:off x="3364504" y="2214850"/>
                <a:ext cx="2197485" cy="184859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config managed apps manifests</a:t>
                </a:r>
                <a:endParaRPr sz="1200"/>
              </a:p>
            </p:txBody>
          </p:sp>
        </p:grpSp>
      </p:grpSp>
      <p:grpSp>
        <p:nvGrpSpPr>
          <p:cNvPr id="457" name="Google Shape;457;p35"/>
          <p:cNvGrpSpPr/>
          <p:nvPr/>
        </p:nvGrpSpPr>
        <p:grpSpPr>
          <a:xfrm>
            <a:off x="6970825" y="1654625"/>
            <a:ext cx="1923738" cy="398250"/>
            <a:chOff x="6970825" y="1654625"/>
            <a:chExt cx="1923738" cy="398250"/>
          </a:xfrm>
        </p:grpSpPr>
        <p:cxnSp>
          <p:nvCxnSpPr>
            <p:cNvPr id="458" name="Google Shape;458;p35"/>
            <p:cNvCxnSpPr>
              <a:stCxn id="459" idx="1"/>
              <a:endCxn id="435" idx="3"/>
            </p:cNvCxnSpPr>
            <p:nvPr/>
          </p:nvCxnSpPr>
          <p:spPr>
            <a:xfrm flipH="1">
              <a:off x="6970925" y="1791275"/>
              <a:ext cx="634800" cy="26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60" name="Google Shape;460;p35"/>
            <p:cNvGrpSpPr/>
            <p:nvPr/>
          </p:nvGrpSpPr>
          <p:grpSpPr>
            <a:xfrm>
              <a:off x="7605625" y="1654625"/>
              <a:ext cx="1288938" cy="396150"/>
              <a:chOff x="3001925" y="2172125"/>
              <a:chExt cx="1288938" cy="396150"/>
            </a:xfrm>
          </p:grpSpPr>
          <p:sp>
            <p:nvSpPr>
              <p:cNvPr id="461" name="Google Shape;461;p35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5</a:t>
                </a:r>
                <a:endParaRPr sz="1200"/>
              </a:p>
            </p:txBody>
          </p:sp>
          <p:sp>
            <p:nvSpPr>
              <p:cNvPr id="462" name="Google Shape;462;p35"/>
              <p:cNvSpPr txBox="1"/>
              <p:nvPr/>
            </p:nvSpPr>
            <p:spPr>
              <a:xfrm>
                <a:off x="3332363" y="2198975"/>
                <a:ext cx="958500" cy="3693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Managed Apps Install</a:t>
                </a:r>
                <a:endParaRPr sz="1200"/>
              </a:p>
            </p:txBody>
          </p:sp>
        </p:grpSp>
        <p:cxnSp>
          <p:nvCxnSpPr>
            <p:cNvPr id="463" name="Google Shape;463;p35"/>
            <p:cNvCxnSpPr>
              <a:stCxn id="461" idx="2"/>
              <a:endCxn id="451" idx="3"/>
            </p:cNvCxnSpPr>
            <p:nvPr/>
          </p:nvCxnSpPr>
          <p:spPr>
            <a:xfrm rot="10800000">
              <a:off x="6970825" y="1705475"/>
              <a:ext cx="634800" cy="6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464" name="Google Shape;464;p35"/>
          <p:cNvCxnSpPr>
            <a:stCxn id="434" idx="0"/>
            <a:endCxn id="435" idx="1"/>
          </p:cNvCxnSpPr>
          <p:nvPr/>
        </p:nvCxnSpPr>
        <p:spPr>
          <a:xfrm flipH="1" rot="5400000">
            <a:off x="6018125" y="2047200"/>
            <a:ext cx="468000" cy="479100"/>
          </a:xfrm>
          <a:prstGeom prst="curvedConnector4">
            <a:avLst>
              <a:gd fmla="val 37246" name="adj1"/>
              <a:gd fmla="val 14973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35"/>
          <p:cNvCxnSpPr>
            <a:stCxn id="434" idx="0"/>
            <a:endCxn id="451" idx="1"/>
          </p:cNvCxnSpPr>
          <p:nvPr/>
        </p:nvCxnSpPr>
        <p:spPr>
          <a:xfrm flipH="1" rot="5400000">
            <a:off x="5844425" y="1873500"/>
            <a:ext cx="815400" cy="479100"/>
          </a:xfrm>
          <a:prstGeom prst="curvedConnector4">
            <a:avLst>
              <a:gd fmla="val 29853" name="adj1"/>
              <a:gd fmla="val 16373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35"/>
          <p:cNvSpPr txBox="1"/>
          <p:nvPr/>
        </p:nvSpPr>
        <p:spPr>
          <a:xfrm>
            <a:off x="5569925" y="4026975"/>
            <a:ext cx="18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Cluster</a:t>
            </a:r>
            <a:endParaRPr/>
          </a:p>
        </p:txBody>
      </p:sp>
      <p:sp>
        <p:nvSpPr>
          <p:cNvPr id="467" name="Google Shape;467;p35"/>
          <p:cNvSpPr txBox="1"/>
          <p:nvPr/>
        </p:nvSpPr>
        <p:spPr>
          <a:xfrm>
            <a:off x="4238600" y="443675"/>
            <a:ext cx="486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Group Var abstracts K8s Namespace for Hierarchy:</a:t>
            </a:r>
            <a:br>
              <a:rPr lang="en" sz="1200"/>
            </a:br>
            <a:r>
              <a:rPr lang="en" sz="1200"/>
              <a:t>KUBE_NAMESPACE=$CI_PROJECT_NAME-$CI_PROJECT_ID</a:t>
            </a:r>
            <a:br>
              <a:rPr lang="en" sz="1200"/>
            </a:br>
            <a:r>
              <a:rPr lang="en" sz="1200"/>
              <a:t>KUBE_CONTEXT=&lt;agent_context&gt;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KUBE_INGRESS_BASE_DOMAIN=&lt;ingress_load_balancer&gt;</a:t>
            </a:r>
            <a:endParaRPr sz="1200"/>
          </a:p>
        </p:txBody>
      </p:sp>
      <p:sp>
        <p:nvSpPr>
          <p:cNvPr id="468" name="Google Shape;468;p35"/>
          <p:cNvSpPr txBox="1"/>
          <p:nvPr/>
        </p:nvSpPr>
        <p:spPr>
          <a:xfrm>
            <a:off x="2936900" y="48600"/>
            <a:ext cx="59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Agent Registration for</a:t>
            </a:r>
            <a:r>
              <a:rPr b="1" lang="en" u="sng"/>
              <a:t> DevOps or Any CD Push to K8s</a:t>
            </a:r>
            <a:endParaRPr b="1"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6"/>
          <p:cNvSpPr/>
          <p:nvPr/>
        </p:nvSpPr>
        <p:spPr>
          <a:xfrm>
            <a:off x="129050" y="281450"/>
            <a:ext cx="2673300" cy="44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5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mygroup</a:t>
            </a:r>
            <a:r>
              <a:rPr b="1" lang="en"/>
              <a:t>-top-group</a:t>
            </a:r>
            <a:endParaRPr b="1"/>
          </a:p>
        </p:txBody>
      </p:sp>
      <p:sp>
        <p:nvSpPr>
          <p:cNvPr id="474" name="Google Shape;474;p36"/>
          <p:cNvSpPr/>
          <p:nvPr/>
        </p:nvSpPr>
        <p:spPr>
          <a:xfrm>
            <a:off x="5215975" y="1389550"/>
            <a:ext cx="2514600" cy="2514600"/>
          </a:xfrm>
          <a:prstGeom prst="octagon">
            <a:avLst>
              <a:gd fmla="val 29289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6"/>
          <p:cNvSpPr/>
          <p:nvPr/>
        </p:nvSpPr>
        <p:spPr>
          <a:xfrm>
            <a:off x="6012425" y="2520750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 Agent</a:t>
            </a:r>
            <a:endParaRPr/>
          </a:p>
        </p:txBody>
      </p:sp>
      <p:sp>
        <p:nvSpPr>
          <p:cNvPr id="476" name="Google Shape;476;p36"/>
          <p:cNvSpPr/>
          <p:nvPr/>
        </p:nvSpPr>
        <p:spPr>
          <a:xfrm>
            <a:off x="6012425" y="1933625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Ingress</a:t>
            </a:r>
            <a:endParaRPr/>
          </a:p>
        </p:txBody>
      </p:sp>
      <p:sp>
        <p:nvSpPr>
          <p:cNvPr id="477" name="Google Shape;477;p36"/>
          <p:cNvSpPr/>
          <p:nvPr/>
        </p:nvSpPr>
        <p:spPr>
          <a:xfrm>
            <a:off x="387200" y="3850163"/>
            <a:ext cx="2157000" cy="468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AutoDevOps Managed </a:t>
            </a:r>
            <a:endParaRPr/>
          </a:p>
        </p:txBody>
      </p:sp>
      <p:cxnSp>
        <p:nvCxnSpPr>
          <p:cNvPr id="478" name="Google Shape;478;p36"/>
          <p:cNvCxnSpPr>
            <a:stCxn id="479" idx="3"/>
            <a:endCxn id="475" idx="1"/>
          </p:cNvCxnSpPr>
          <p:nvPr/>
        </p:nvCxnSpPr>
        <p:spPr>
          <a:xfrm flipH="1" rot="10800000">
            <a:off x="4880638" y="2639950"/>
            <a:ext cx="1131900" cy="14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36"/>
          <p:cNvSpPr/>
          <p:nvPr/>
        </p:nvSpPr>
        <p:spPr>
          <a:xfrm>
            <a:off x="6012425" y="3365375"/>
            <a:ext cx="958500" cy="238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AppA</a:t>
            </a:r>
            <a:endParaRPr/>
          </a:p>
        </p:txBody>
      </p:sp>
      <p:cxnSp>
        <p:nvCxnSpPr>
          <p:cNvPr id="481" name="Google Shape;481;p36"/>
          <p:cNvCxnSpPr>
            <a:stCxn id="475" idx="2"/>
            <a:endCxn id="480" idx="2"/>
          </p:cNvCxnSpPr>
          <p:nvPr/>
        </p:nvCxnSpPr>
        <p:spPr>
          <a:xfrm rot="5400000">
            <a:off x="5889425" y="2882400"/>
            <a:ext cx="725400" cy="479100"/>
          </a:xfrm>
          <a:prstGeom prst="curvedConnector4">
            <a:avLst>
              <a:gd fmla="val 41779" name="adj1"/>
              <a:gd fmla="val 14973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6"/>
          <p:cNvSpPr/>
          <p:nvPr/>
        </p:nvSpPr>
        <p:spPr>
          <a:xfrm>
            <a:off x="6012425" y="1586125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cert-manager</a:t>
            </a:r>
            <a:endParaRPr sz="1000"/>
          </a:p>
        </p:txBody>
      </p:sp>
      <p:grpSp>
        <p:nvGrpSpPr>
          <p:cNvPr id="483" name="Google Shape;483;p36"/>
          <p:cNvGrpSpPr/>
          <p:nvPr/>
        </p:nvGrpSpPr>
        <p:grpSpPr>
          <a:xfrm>
            <a:off x="510275" y="4398075"/>
            <a:ext cx="1910858" cy="238500"/>
            <a:chOff x="2690975" y="2172125"/>
            <a:chExt cx="1910858" cy="238500"/>
          </a:xfrm>
        </p:grpSpPr>
        <p:sp>
          <p:nvSpPr>
            <p:cNvPr id="484" name="Google Shape;484;p36"/>
            <p:cNvSpPr/>
            <p:nvPr/>
          </p:nvSpPr>
          <p:spPr>
            <a:xfrm>
              <a:off x="2690975" y="2172125"/>
              <a:ext cx="238200" cy="238500"/>
            </a:xfrm>
            <a:prstGeom prst="ellipse">
              <a:avLst/>
            </a:prstGeom>
            <a:noFill/>
            <a:ln cap="flat" cmpd="sng" w="28575">
              <a:solidFill>
                <a:srgbClr val="E243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</a:t>
              </a:r>
              <a:endParaRPr sz="1200"/>
            </a:p>
          </p:txBody>
        </p:sp>
        <p:sp>
          <p:nvSpPr>
            <p:cNvPr id="485" name="Google Shape;485;p36"/>
            <p:cNvSpPr txBox="1"/>
            <p:nvPr/>
          </p:nvSpPr>
          <p:spPr>
            <a:xfrm>
              <a:off x="3021433" y="2198975"/>
              <a:ext cx="1580400" cy="1848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Configure AutoDevOps</a:t>
              </a:r>
              <a:endParaRPr sz="1200"/>
            </a:p>
          </p:txBody>
        </p:sp>
      </p:grpSp>
      <p:grpSp>
        <p:nvGrpSpPr>
          <p:cNvPr id="486" name="Google Shape;486;p36"/>
          <p:cNvGrpSpPr/>
          <p:nvPr/>
        </p:nvGrpSpPr>
        <p:grpSpPr>
          <a:xfrm>
            <a:off x="2544200" y="3904150"/>
            <a:ext cx="2385938" cy="677800"/>
            <a:chOff x="2544200" y="3904150"/>
            <a:chExt cx="2385938" cy="677800"/>
          </a:xfrm>
        </p:grpSpPr>
        <p:sp>
          <p:nvSpPr>
            <p:cNvPr id="479" name="Google Shape;479;p36"/>
            <p:cNvSpPr/>
            <p:nvPr/>
          </p:nvSpPr>
          <p:spPr>
            <a:xfrm>
              <a:off x="3086638" y="3904150"/>
              <a:ext cx="1843500" cy="3960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Runner</a:t>
              </a:r>
              <a:endParaRPr/>
            </a:p>
          </p:txBody>
        </p:sp>
        <p:cxnSp>
          <p:nvCxnSpPr>
            <p:cNvPr id="487" name="Google Shape;487;p36"/>
            <p:cNvCxnSpPr>
              <a:stCxn id="477" idx="0"/>
              <a:endCxn id="479" idx="1"/>
            </p:cNvCxnSpPr>
            <p:nvPr/>
          </p:nvCxnSpPr>
          <p:spPr>
            <a:xfrm>
              <a:off x="2544200" y="4084163"/>
              <a:ext cx="591900" cy="1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88" name="Google Shape;488;p36"/>
            <p:cNvGrpSpPr/>
            <p:nvPr/>
          </p:nvGrpSpPr>
          <p:grpSpPr>
            <a:xfrm>
              <a:off x="3213175" y="4343450"/>
              <a:ext cx="1590450" cy="238500"/>
              <a:chOff x="3001925" y="2172125"/>
              <a:chExt cx="1590450" cy="238500"/>
            </a:xfrm>
          </p:grpSpPr>
          <p:sp>
            <p:nvSpPr>
              <p:cNvPr id="489" name="Google Shape;489;p36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2</a:t>
                </a:r>
                <a:endParaRPr sz="1200"/>
              </a:p>
            </p:txBody>
          </p:sp>
          <p:sp>
            <p:nvSpPr>
              <p:cNvPr id="490" name="Google Shape;490;p36"/>
              <p:cNvSpPr txBox="1"/>
              <p:nvPr/>
            </p:nvSpPr>
            <p:spPr>
              <a:xfrm>
                <a:off x="3332375" y="2198975"/>
                <a:ext cx="12600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Runner Execution</a:t>
                </a:r>
                <a:endParaRPr sz="1200"/>
              </a:p>
            </p:txBody>
          </p:sp>
        </p:grpSp>
      </p:grpSp>
      <p:grpSp>
        <p:nvGrpSpPr>
          <p:cNvPr id="491" name="Google Shape;491;p36"/>
          <p:cNvGrpSpPr/>
          <p:nvPr/>
        </p:nvGrpSpPr>
        <p:grpSpPr>
          <a:xfrm rot="-3177286">
            <a:off x="4615792" y="3236979"/>
            <a:ext cx="1371942" cy="238482"/>
            <a:chOff x="3001925" y="2172125"/>
            <a:chExt cx="1372045" cy="238500"/>
          </a:xfrm>
        </p:grpSpPr>
        <p:sp>
          <p:nvSpPr>
            <p:cNvPr id="492" name="Google Shape;492;p36"/>
            <p:cNvSpPr/>
            <p:nvPr/>
          </p:nvSpPr>
          <p:spPr>
            <a:xfrm>
              <a:off x="3001925" y="2172125"/>
              <a:ext cx="238200" cy="238500"/>
            </a:xfrm>
            <a:prstGeom prst="ellipse">
              <a:avLst/>
            </a:prstGeom>
            <a:noFill/>
            <a:ln cap="flat" cmpd="sng" w="28575">
              <a:solidFill>
                <a:srgbClr val="E243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</p:txBody>
        </p:sp>
        <p:sp>
          <p:nvSpPr>
            <p:cNvPr id="493" name="Google Shape;493;p36"/>
            <p:cNvSpPr txBox="1"/>
            <p:nvPr/>
          </p:nvSpPr>
          <p:spPr>
            <a:xfrm>
              <a:off x="3332370" y="2198985"/>
              <a:ext cx="1041600" cy="1848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Proxy via KAS</a:t>
              </a:r>
              <a:endParaRPr sz="1200"/>
            </a:p>
          </p:txBody>
        </p:sp>
      </p:grpSp>
      <p:grpSp>
        <p:nvGrpSpPr>
          <p:cNvPr id="494" name="Google Shape;494;p36"/>
          <p:cNvGrpSpPr/>
          <p:nvPr/>
        </p:nvGrpSpPr>
        <p:grpSpPr>
          <a:xfrm>
            <a:off x="6970925" y="3484625"/>
            <a:ext cx="1777349" cy="389500"/>
            <a:chOff x="6970925" y="3484625"/>
            <a:chExt cx="1777349" cy="389500"/>
          </a:xfrm>
        </p:grpSpPr>
        <p:cxnSp>
          <p:nvCxnSpPr>
            <p:cNvPr id="495" name="Google Shape;495;p36"/>
            <p:cNvCxnSpPr>
              <a:stCxn id="496" idx="1"/>
              <a:endCxn id="480" idx="0"/>
            </p:cNvCxnSpPr>
            <p:nvPr/>
          </p:nvCxnSpPr>
          <p:spPr>
            <a:xfrm rot="10800000">
              <a:off x="6970925" y="3484625"/>
              <a:ext cx="592800" cy="27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97" name="Google Shape;497;p36"/>
            <p:cNvGrpSpPr/>
            <p:nvPr/>
          </p:nvGrpSpPr>
          <p:grpSpPr>
            <a:xfrm>
              <a:off x="7563725" y="3635625"/>
              <a:ext cx="1184549" cy="238500"/>
              <a:chOff x="3001925" y="2172125"/>
              <a:chExt cx="1184549" cy="238500"/>
            </a:xfrm>
          </p:grpSpPr>
          <p:sp>
            <p:nvSpPr>
              <p:cNvPr id="498" name="Google Shape;498;p36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4</a:t>
                </a:r>
                <a:endParaRPr sz="1200"/>
              </a:p>
            </p:txBody>
          </p:sp>
          <p:sp>
            <p:nvSpPr>
              <p:cNvPr id="499" name="Google Shape;499;p36"/>
              <p:cNvSpPr txBox="1"/>
              <p:nvPr/>
            </p:nvSpPr>
            <p:spPr>
              <a:xfrm>
                <a:off x="3332374" y="2198975"/>
                <a:ext cx="8541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AppA Install</a:t>
                </a:r>
                <a:endParaRPr sz="1200"/>
              </a:p>
            </p:txBody>
          </p:sp>
        </p:grpSp>
      </p:grpSp>
      <p:sp>
        <p:nvSpPr>
          <p:cNvPr id="500" name="Google Shape;500;p36"/>
          <p:cNvSpPr txBox="1"/>
          <p:nvPr/>
        </p:nvSpPr>
        <p:spPr>
          <a:xfrm>
            <a:off x="5569925" y="4026975"/>
            <a:ext cx="18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Cluster</a:t>
            </a:r>
            <a:endParaRPr/>
          </a:p>
        </p:txBody>
      </p:sp>
      <p:sp>
        <p:nvSpPr>
          <p:cNvPr id="501" name="Google Shape;501;p36"/>
          <p:cNvSpPr txBox="1"/>
          <p:nvPr/>
        </p:nvSpPr>
        <p:spPr>
          <a:xfrm>
            <a:off x="4238600" y="443675"/>
            <a:ext cx="486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Group Var abstracts K8s Namespace for Hierarchy:</a:t>
            </a:r>
            <a:br>
              <a:rPr lang="en" sz="1200"/>
            </a:br>
            <a:r>
              <a:rPr lang="en" sz="1200"/>
              <a:t>KUBE_NAMESPACE=$CI_PROJECT_NAME-$CI_PROJECT_ID</a:t>
            </a:r>
            <a:br>
              <a:rPr lang="en" sz="1200"/>
            </a:br>
            <a:r>
              <a:rPr lang="en" sz="1200"/>
              <a:t>KUBE_CONTEXT=&lt;agent_context&gt;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KUBE_INGRESS_BASE_DOMAIN=&lt;ingress_load_balancer&gt;</a:t>
            </a:r>
            <a:endParaRPr sz="1200"/>
          </a:p>
        </p:txBody>
      </p:sp>
      <p:sp>
        <p:nvSpPr>
          <p:cNvPr id="502" name="Google Shape;502;p36"/>
          <p:cNvSpPr txBox="1"/>
          <p:nvPr/>
        </p:nvSpPr>
        <p:spPr>
          <a:xfrm>
            <a:off x="2936900" y="48600"/>
            <a:ext cx="59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Using Agent got </a:t>
            </a:r>
            <a:r>
              <a:rPr b="1" lang="en" u="sng"/>
              <a:t>Auto DevOps or Any CD Push to K8s</a:t>
            </a:r>
            <a:endParaRPr b="1"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7"/>
          <p:cNvSpPr/>
          <p:nvPr/>
        </p:nvSpPr>
        <p:spPr>
          <a:xfrm>
            <a:off x="129050" y="281450"/>
            <a:ext cx="2673300" cy="44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5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mygroup</a:t>
            </a:r>
            <a:r>
              <a:rPr b="1" lang="en"/>
              <a:t>-app-env-group</a:t>
            </a:r>
            <a:endParaRPr b="1"/>
          </a:p>
        </p:txBody>
      </p:sp>
      <p:sp>
        <p:nvSpPr>
          <p:cNvPr id="508" name="Google Shape;508;p37"/>
          <p:cNvSpPr/>
          <p:nvPr/>
        </p:nvSpPr>
        <p:spPr>
          <a:xfrm>
            <a:off x="5215975" y="1389550"/>
            <a:ext cx="2514600" cy="2514600"/>
          </a:xfrm>
          <a:prstGeom prst="octagon">
            <a:avLst>
              <a:gd fmla="val 29289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7"/>
          <p:cNvSpPr/>
          <p:nvPr/>
        </p:nvSpPr>
        <p:spPr>
          <a:xfrm>
            <a:off x="387200" y="1062275"/>
            <a:ext cx="2157000" cy="19827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cluster-management</a:t>
            </a:r>
            <a:endParaRPr/>
          </a:p>
        </p:txBody>
      </p:sp>
      <p:sp>
        <p:nvSpPr>
          <p:cNvPr id="510" name="Google Shape;510;p37"/>
          <p:cNvSpPr/>
          <p:nvPr/>
        </p:nvSpPr>
        <p:spPr>
          <a:xfrm>
            <a:off x="520475" y="1614125"/>
            <a:ext cx="1702200" cy="558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Agent Registration W/ Config = mygroup</a:t>
            </a:r>
            <a:endParaRPr sz="1200"/>
          </a:p>
        </p:txBody>
      </p:sp>
      <p:sp>
        <p:nvSpPr>
          <p:cNvPr id="511" name="Google Shape;511;p37"/>
          <p:cNvSpPr/>
          <p:nvPr/>
        </p:nvSpPr>
        <p:spPr>
          <a:xfrm>
            <a:off x="551825" y="2265150"/>
            <a:ext cx="1702200" cy="695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Managed apps Config: ingress &amp; cert-manager</a:t>
            </a:r>
            <a:endParaRPr sz="1200"/>
          </a:p>
        </p:txBody>
      </p:sp>
      <p:sp>
        <p:nvSpPr>
          <p:cNvPr id="512" name="Google Shape;512;p37"/>
          <p:cNvSpPr/>
          <p:nvPr/>
        </p:nvSpPr>
        <p:spPr>
          <a:xfrm>
            <a:off x="6012425" y="2520750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 Agent</a:t>
            </a:r>
            <a:endParaRPr/>
          </a:p>
        </p:txBody>
      </p:sp>
      <p:sp>
        <p:nvSpPr>
          <p:cNvPr id="513" name="Google Shape;513;p37"/>
          <p:cNvSpPr/>
          <p:nvPr/>
        </p:nvSpPr>
        <p:spPr>
          <a:xfrm>
            <a:off x="6012425" y="1933625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Ingress</a:t>
            </a:r>
            <a:endParaRPr/>
          </a:p>
        </p:txBody>
      </p:sp>
      <p:grpSp>
        <p:nvGrpSpPr>
          <p:cNvPr id="514" name="Google Shape;514;p37"/>
          <p:cNvGrpSpPr/>
          <p:nvPr/>
        </p:nvGrpSpPr>
        <p:grpSpPr>
          <a:xfrm>
            <a:off x="2222675" y="1761096"/>
            <a:ext cx="3789900" cy="879029"/>
            <a:chOff x="2222675" y="1761096"/>
            <a:chExt cx="3789900" cy="879029"/>
          </a:xfrm>
        </p:grpSpPr>
        <p:cxnSp>
          <p:nvCxnSpPr>
            <p:cNvPr id="515" name="Google Shape;515;p37"/>
            <p:cNvCxnSpPr>
              <a:stCxn id="510" idx="0"/>
              <a:endCxn id="512" idx="1"/>
            </p:cNvCxnSpPr>
            <p:nvPr/>
          </p:nvCxnSpPr>
          <p:spPr>
            <a:xfrm>
              <a:off x="2222675" y="1893125"/>
              <a:ext cx="3789900" cy="74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16" name="Google Shape;516;p37"/>
            <p:cNvGrpSpPr/>
            <p:nvPr/>
          </p:nvGrpSpPr>
          <p:grpSpPr>
            <a:xfrm rot="720331">
              <a:off x="3072301" y="1924611"/>
              <a:ext cx="1597294" cy="238493"/>
              <a:chOff x="3001925" y="2172125"/>
              <a:chExt cx="1597339" cy="238500"/>
            </a:xfrm>
          </p:grpSpPr>
          <p:sp>
            <p:nvSpPr>
              <p:cNvPr id="517" name="Google Shape;517;p37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1</a:t>
                </a:r>
                <a:endParaRPr sz="1200"/>
              </a:p>
            </p:txBody>
          </p:sp>
          <p:sp>
            <p:nvSpPr>
              <p:cNvPr id="518" name="Google Shape;518;p37"/>
              <p:cNvSpPr txBox="1"/>
              <p:nvPr/>
            </p:nvSpPr>
            <p:spPr>
              <a:xfrm>
                <a:off x="3332364" y="2198986"/>
                <a:ext cx="12669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Agent Install Cmd</a:t>
                </a:r>
                <a:endParaRPr sz="1200"/>
              </a:p>
            </p:txBody>
          </p:sp>
        </p:grpSp>
      </p:grpSp>
      <p:grpSp>
        <p:nvGrpSpPr>
          <p:cNvPr id="519" name="Google Shape;519;p37"/>
          <p:cNvGrpSpPr/>
          <p:nvPr/>
        </p:nvGrpSpPr>
        <p:grpSpPr>
          <a:xfrm>
            <a:off x="6970850" y="2295950"/>
            <a:ext cx="2027538" cy="343950"/>
            <a:chOff x="6970850" y="2295950"/>
            <a:chExt cx="2027538" cy="343950"/>
          </a:xfrm>
        </p:grpSpPr>
        <p:cxnSp>
          <p:nvCxnSpPr>
            <p:cNvPr id="520" name="Google Shape;520;p37"/>
            <p:cNvCxnSpPr>
              <a:stCxn id="521" idx="2"/>
              <a:endCxn id="512" idx="3"/>
            </p:cNvCxnSpPr>
            <p:nvPr/>
          </p:nvCxnSpPr>
          <p:spPr>
            <a:xfrm flipH="1">
              <a:off x="6970850" y="2415200"/>
              <a:ext cx="7386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22" name="Google Shape;522;p37"/>
            <p:cNvGrpSpPr/>
            <p:nvPr/>
          </p:nvGrpSpPr>
          <p:grpSpPr>
            <a:xfrm>
              <a:off x="7709450" y="2295950"/>
              <a:ext cx="1288938" cy="238500"/>
              <a:chOff x="3001925" y="2172125"/>
              <a:chExt cx="1288938" cy="238500"/>
            </a:xfrm>
          </p:grpSpPr>
          <p:sp>
            <p:nvSpPr>
              <p:cNvPr id="521" name="Google Shape;521;p37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2</a:t>
                </a:r>
                <a:endParaRPr sz="1200"/>
              </a:p>
            </p:txBody>
          </p:sp>
          <p:sp>
            <p:nvSpPr>
              <p:cNvPr id="523" name="Google Shape;523;p37"/>
              <p:cNvSpPr txBox="1"/>
              <p:nvPr/>
            </p:nvSpPr>
            <p:spPr>
              <a:xfrm>
                <a:off x="3332363" y="2198975"/>
                <a:ext cx="9585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Agent Install</a:t>
                </a:r>
                <a:endParaRPr sz="1200"/>
              </a:p>
            </p:txBody>
          </p:sp>
        </p:grpSp>
      </p:grpSp>
      <p:grpSp>
        <p:nvGrpSpPr>
          <p:cNvPr id="524" name="Google Shape;524;p37"/>
          <p:cNvGrpSpPr/>
          <p:nvPr/>
        </p:nvGrpSpPr>
        <p:grpSpPr>
          <a:xfrm>
            <a:off x="795275" y="714150"/>
            <a:ext cx="5696400" cy="1806600"/>
            <a:chOff x="795275" y="714150"/>
            <a:chExt cx="5696400" cy="1806600"/>
          </a:xfrm>
        </p:grpSpPr>
        <p:cxnSp>
          <p:nvCxnSpPr>
            <p:cNvPr id="525" name="Google Shape;525;p37"/>
            <p:cNvCxnSpPr>
              <a:stCxn id="512" idx="0"/>
            </p:cNvCxnSpPr>
            <p:nvPr/>
          </p:nvCxnSpPr>
          <p:spPr>
            <a:xfrm rot="10800000">
              <a:off x="795275" y="714150"/>
              <a:ext cx="5696400" cy="180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26" name="Google Shape;526;p37"/>
            <p:cNvGrpSpPr/>
            <p:nvPr/>
          </p:nvGrpSpPr>
          <p:grpSpPr>
            <a:xfrm rot="1015851">
              <a:off x="2800124" y="1374362"/>
              <a:ext cx="2634861" cy="238486"/>
              <a:chOff x="3001925" y="2172125"/>
              <a:chExt cx="2635017" cy="238500"/>
            </a:xfrm>
          </p:grpSpPr>
          <p:sp>
            <p:nvSpPr>
              <p:cNvPr id="527" name="Google Shape;527;p37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3</a:t>
                </a:r>
                <a:endParaRPr sz="1200"/>
              </a:p>
            </p:txBody>
          </p:sp>
          <p:sp>
            <p:nvSpPr>
              <p:cNvPr id="528" name="Google Shape;528;p37"/>
              <p:cNvSpPr txBox="1"/>
              <p:nvPr/>
            </p:nvSpPr>
            <p:spPr>
              <a:xfrm>
                <a:off x="3332342" y="2198991"/>
                <a:ext cx="23046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Registered for use with ‘mygroup’</a:t>
                </a:r>
                <a:endParaRPr sz="1200"/>
              </a:p>
            </p:txBody>
          </p:sp>
        </p:grpSp>
      </p:grpSp>
      <p:sp>
        <p:nvSpPr>
          <p:cNvPr id="529" name="Google Shape;529;p37"/>
          <p:cNvSpPr/>
          <p:nvPr/>
        </p:nvSpPr>
        <p:spPr>
          <a:xfrm>
            <a:off x="6012425" y="1586125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cert-manager</a:t>
            </a:r>
            <a:endParaRPr sz="1000"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2250595" y="1901441"/>
            <a:ext cx="3761830" cy="1168753"/>
            <a:chOff x="2250595" y="1901441"/>
            <a:chExt cx="3761830" cy="1168753"/>
          </a:xfrm>
        </p:grpSpPr>
        <p:cxnSp>
          <p:nvCxnSpPr>
            <p:cNvPr id="531" name="Google Shape;531;p37"/>
            <p:cNvCxnSpPr>
              <a:stCxn id="511" idx="0"/>
              <a:endCxn id="512" idx="1"/>
            </p:cNvCxnSpPr>
            <p:nvPr/>
          </p:nvCxnSpPr>
          <p:spPr>
            <a:xfrm>
              <a:off x="2254025" y="2613000"/>
              <a:ext cx="3758400" cy="2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32" name="Google Shape;532;p37"/>
            <p:cNvGrpSpPr/>
            <p:nvPr/>
          </p:nvGrpSpPr>
          <p:grpSpPr>
            <a:xfrm rot="-649872">
              <a:off x="2294659" y="2131888"/>
              <a:ext cx="2519760" cy="707859"/>
              <a:chOff x="2556830" y="1454840"/>
              <a:chExt cx="2519978" cy="707921"/>
            </a:xfrm>
          </p:grpSpPr>
          <p:sp>
            <p:nvSpPr>
              <p:cNvPr id="533" name="Google Shape;533;p37"/>
              <p:cNvSpPr/>
              <p:nvPr/>
            </p:nvSpPr>
            <p:spPr>
              <a:xfrm rot="684542">
                <a:off x="2578177" y="1476010"/>
                <a:ext cx="238105" cy="238458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4</a:t>
                </a:r>
                <a:endParaRPr sz="1200"/>
              </a:p>
            </p:txBody>
          </p:sp>
          <p:sp>
            <p:nvSpPr>
              <p:cNvPr id="534" name="Google Shape;534;p37"/>
              <p:cNvSpPr txBox="1"/>
              <p:nvPr/>
            </p:nvSpPr>
            <p:spPr>
              <a:xfrm rot="685039">
                <a:off x="2882766" y="1762231"/>
                <a:ext cx="2197485" cy="184859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config managed apps manifests</a:t>
                </a:r>
                <a:endParaRPr sz="1200"/>
              </a:p>
            </p:txBody>
          </p:sp>
        </p:grpSp>
      </p:grpSp>
      <p:grpSp>
        <p:nvGrpSpPr>
          <p:cNvPr id="535" name="Google Shape;535;p37"/>
          <p:cNvGrpSpPr/>
          <p:nvPr/>
        </p:nvGrpSpPr>
        <p:grpSpPr>
          <a:xfrm>
            <a:off x="6970825" y="1654625"/>
            <a:ext cx="1923738" cy="398250"/>
            <a:chOff x="6970825" y="1654625"/>
            <a:chExt cx="1923738" cy="398250"/>
          </a:xfrm>
        </p:grpSpPr>
        <p:cxnSp>
          <p:nvCxnSpPr>
            <p:cNvPr id="536" name="Google Shape;536;p37"/>
            <p:cNvCxnSpPr>
              <a:stCxn id="537" idx="1"/>
              <a:endCxn id="513" idx="3"/>
            </p:cNvCxnSpPr>
            <p:nvPr/>
          </p:nvCxnSpPr>
          <p:spPr>
            <a:xfrm flipH="1">
              <a:off x="6970925" y="1791275"/>
              <a:ext cx="634800" cy="26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38" name="Google Shape;538;p37"/>
            <p:cNvGrpSpPr/>
            <p:nvPr/>
          </p:nvGrpSpPr>
          <p:grpSpPr>
            <a:xfrm>
              <a:off x="7605625" y="1654625"/>
              <a:ext cx="1288938" cy="396150"/>
              <a:chOff x="3001925" y="2172125"/>
              <a:chExt cx="1288938" cy="396150"/>
            </a:xfrm>
          </p:grpSpPr>
          <p:sp>
            <p:nvSpPr>
              <p:cNvPr id="539" name="Google Shape;539;p37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5</a:t>
                </a:r>
                <a:endParaRPr sz="1200"/>
              </a:p>
            </p:txBody>
          </p:sp>
          <p:sp>
            <p:nvSpPr>
              <p:cNvPr id="540" name="Google Shape;540;p37"/>
              <p:cNvSpPr txBox="1"/>
              <p:nvPr/>
            </p:nvSpPr>
            <p:spPr>
              <a:xfrm>
                <a:off x="3332363" y="2198975"/>
                <a:ext cx="958500" cy="3693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Managed Apps Install</a:t>
                </a:r>
                <a:endParaRPr sz="1200"/>
              </a:p>
            </p:txBody>
          </p:sp>
        </p:grpSp>
        <p:cxnSp>
          <p:nvCxnSpPr>
            <p:cNvPr id="541" name="Google Shape;541;p37"/>
            <p:cNvCxnSpPr>
              <a:stCxn id="539" idx="2"/>
              <a:endCxn id="529" idx="3"/>
            </p:cNvCxnSpPr>
            <p:nvPr/>
          </p:nvCxnSpPr>
          <p:spPr>
            <a:xfrm rot="10800000">
              <a:off x="6970825" y="1705475"/>
              <a:ext cx="634800" cy="6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542" name="Google Shape;542;p37"/>
          <p:cNvCxnSpPr>
            <a:stCxn id="512" idx="0"/>
            <a:endCxn id="513" idx="1"/>
          </p:cNvCxnSpPr>
          <p:nvPr/>
        </p:nvCxnSpPr>
        <p:spPr>
          <a:xfrm flipH="1" rot="5400000">
            <a:off x="6018125" y="2047200"/>
            <a:ext cx="468000" cy="479100"/>
          </a:xfrm>
          <a:prstGeom prst="curvedConnector4">
            <a:avLst>
              <a:gd fmla="val 37246" name="adj1"/>
              <a:gd fmla="val 14973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37"/>
          <p:cNvCxnSpPr>
            <a:stCxn id="512" idx="0"/>
            <a:endCxn id="529" idx="1"/>
          </p:cNvCxnSpPr>
          <p:nvPr/>
        </p:nvCxnSpPr>
        <p:spPr>
          <a:xfrm flipH="1" rot="5400000">
            <a:off x="5844425" y="1873500"/>
            <a:ext cx="815400" cy="479100"/>
          </a:xfrm>
          <a:prstGeom prst="curvedConnector4">
            <a:avLst>
              <a:gd fmla="val 29853" name="adj1"/>
              <a:gd fmla="val 16373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37"/>
          <p:cNvSpPr txBox="1"/>
          <p:nvPr/>
        </p:nvSpPr>
        <p:spPr>
          <a:xfrm>
            <a:off x="5569925" y="4026975"/>
            <a:ext cx="18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Cluster</a:t>
            </a:r>
            <a:endParaRPr/>
          </a:p>
        </p:txBody>
      </p:sp>
      <p:sp>
        <p:nvSpPr>
          <p:cNvPr id="545" name="Google Shape;545;p37"/>
          <p:cNvSpPr txBox="1"/>
          <p:nvPr/>
        </p:nvSpPr>
        <p:spPr>
          <a:xfrm>
            <a:off x="4238600" y="443675"/>
            <a:ext cx="486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Group Var abstracts K8s Namespace for Hierarchy:</a:t>
            </a:r>
            <a:br>
              <a:rPr lang="en" sz="1200"/>
            </a:br>
            <a:r>
              <a:rPr lang="en" sz="1200"/>
              <a:t>KUBE_INGRESS_BASE_DOMAIN=&lt;ingress_load_balancer&gt;</a:t>
            </a:r>
            <a:endParaRPr sz="1200"/>
          </a:p>
        </p:txBody>
      </p:sp>
      <p:sp>
        <p:nvSpPr>
          <p:cNvPr id="546" name="Google Shape;546;p37"/>
          <p:cNvSpPr txBox="1"/>
          <p:nvPr/>
        </p:nvSpPr>
        <p:spPr>
          <a:xfrm>
            <a:off x="2936900" y="48600"/>
            <a:ext cx="59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Deploy for GitOps CD Pull</a:t>
            </a:r>
            <a:endParaRPr b="1" u="sng"/>
          </a:p>
        </p:txBody>
      </p:sp>
      <p:sp>
        <p:nvSpPr>
          <p:cNvPr id="547" name="Google Shape;547;p37"/>
          <p:cNvSpPr txBox="1"/>
          <p:nvPr/>
        </p:nvSpPr>
        <p:spPr>
          <a:xfrm>
            <a:off x="2930663" y="3192700"/>
            <a:ext cx="2157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Cert-manager is only for classroom convenience.</a:t>
            </a:r>
            <a:br>
              <a:rPr lang="en"/>
            </a:br>
            <a:br>
              <a:rPr lang="en"/>
            </a:br>
            <a:r>
              <a:rPr lang="en"/>
              <a:t>Prod cluster registration probably per-app, not an entire cluster for an entire group </a:t>
            </a:r>
            <a:r>
              <a:rPr lang="en"/>
              <a:t>hierarchy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8"/>
          <p:cNvSpPr/>
          <p:nvPr/>
        </p:nvSpPr>
        <p:spPr>
          <a:xfrm>
            <a:off x="129050" y="281450"/>
            <a:ext cx="2673300" cy="44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5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mygroup</a:t>
            </a:r>
            <a:r>
              <a:rPr b="1" lang="en"/>
              <a:t>-app-env-group</a:t>
            </a:r>
            <a:endParaRPr b="1"/>
          </a:p>
        </p:txBody>
      </p:sp>
      <p:sp>
        <p:nvSpPr>
          <p:cNvPr id="553" name="Google Shape;553;p38"/>
          <p:cNvSpPr/>
          <p:nvPr/>
        </p:nvSpPr>
        <p:spPr>
          <a:xfrm>
            <a:off x="5215975" y="1389550"/>
            <a:ext cx="2514600" cy="2514600"/>
          </a:xfrm>
          <a:prstGeom prst="octagon">
            <a:avLst>
              <a:gd fmla="val 29289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8"/>
          <p:cNvSpPr/>
          <p:nvPr/>
        </p:nvSpPr>
        <p:spPr>
          <a:xfrm>
            <a:off x="6012425" y="2520750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 Agent</a:t>
            </a:r>
            <a:endParaRPr/>
          </a:p>
        </p:txBody>
      </p:sp>
      <p:sp>
        <p:nvSpPr>
          <p:cNvPr id="555" name="Google Shape;555;p38"/>
          <p:cNvSpPr/>
          <p:nvPr/>
        </p:nvSpPr>
        <p:spPr>
          <a:xfrm>
            <a:off x="6012425" y="1933625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Ingress</a:t>
            </a:r>
            <a:endParaRPr/>
          </a:p>
        </p:txBody>
      </p:sp>
      <p:sp>
        <p:nvSpPr>
          <p:cNvPr id="556" name="Google Shape;556;p38"/>
          <p:cNvSpPr/>
          <p:nvPr/>
        </p:nvSpPr>
        <p:spPr>
          <a:xfrm>
            <a:off x="387200" y="3850163"/>
            <a:ext cx="2157000" cy="468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Build Project</a:t>
            </a:r>
            <a:endParaRPr/>
          </a:p>
        </p:txBody>
      </p:sp>
      <p:sp>
        <p:nvSpPr>
          <p:cNvPr id="557" name="Google Shape;557;p38"/>
          <p:cNvSpPr/>
          <p:nvPr/>
        </p:nvSpPr>
        <p:spPr>
          <a:xfrm>
            <a:off x="6304575" y="2841663"/>
            <a:ext cx="958500" cy="468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AppA ADO</a:t>
            </a:r>
            <a:br>
              <a:rPr lang="en"/>
            </a:br>
            <a:r>
              <a:rPr lang="en"/>
              <a:t>(App Build)</a:t>
            </a:r>
            <a:endParaRPr/>
          </a:p>
        </p:txBody>
      </p:sp>
      <p:cxnSp>
        <p:nvCxnSpPr>
          <p:cNvPr id="558" name="Google Shape;558;p38"/>
          <p:cNvCxnSpPr>
            <a:stCxn id="554" idx="2"/>
            <a:endCxn id="557" idx="2"/>
          </p:cNvCxnSpPr>
          <p:nvPr/>
        </p:nvCxnSpPr>
        <p:spPr>
          <a:xfrm rot="5400000">
            <a:off x="6239825" y="2823900"/>
            <a:ext cx="316500" cy="187200"/>
          </a:xfrm>
          <a:prstGeom prst="curvedConnector4">
            <a:avLst>
              <a:gd fmla="val 13019" name="adj1"/>
              <a:gd fmla="val 22715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9" name="Google Shape;559;p38"/>
          <p:cNvSpPr/>
          <p:nvPr/>
        </p:nvSpPr>
        <p:spPr>
          <a:xfrm>
            <a:off x="6012425" y="1586125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cert-manager</a:t>
            </a:r>
            <a:endParaRPr sz="1000"/>
          </a:p>
        </p:txBody>
      </p:sp>
      <p:grpSp>
        <p:nvGrpSpPr>
          <p:cNvPr id="560" name="Google Shape;560;p38"/>
          <p:cNvGrpSpPr/>
          <p:nvPr/>
        </p:nvGrpSpPr>
        <p:grpSpPr>
          <a:xfrm>
            <a:off x="510275" y="4398075"/>
            <a:ext cx="1910858" cy="238500"/>
            <a:chOff x="2690975" y="2172125"/>
            <a:chExt cx="1910858" cy="238500"/>
          </a:xfrm>
        </p:grpSpPr>
        <p:sp>
          <p:nvSpPr>
            <p:cNvPr id="561" name="Google Shape;561;p38"/>
            <p:cNvSpPr/>
            <p:nvPr/>
          </p:nvSpPr>
          <p:spPr>
            <a:xfrm>
              <a:off x="2690975" y="2172125"/>
              <a:ext cx="238200" cy="238500"/>
            </a:xfrm>
            <a:prstGeom prst="ellipse">
              <a:avLst/>
            </a:prstGeom>
            <a:noFill/>
            <a:ln cap="flat" cmpd="sng" w="28575">
              <a:solidFill>
                <a:srgbClr val="E243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</a:t>
              </a:r>
              <a:endParaRPr sz="1200"/>
            </a:p>
          </p:txBody>
        </p:sp>
        <p:sp>
          <p:nvSpPr>
            <p:cNvPr id="562" name="Google Shape;562;p38"/>
            <p:cNvSpPr txBox="1"/>
            <p:nvPr/>
          </p:nvSpPr>
          <p:spPr>
            <a:xfrm>
              <a:off x="3021433" y="2198975"/>
              <a:ext cx="1580400" cy="1848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Configure AutoDevOps</a:t>
              </a:r>
              <a:endParaRPr sz="1200"/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2544200" y="3904150"/>
            <a:ext cx="2385938" cy="677800"/>
            <a:chOff x="2544200" y="3904150"/>
            <a:chExt cx="2385938" cy="677800"/>
          </a:xfrm>
        </p:grpSpPr>
        <p:sp>
          <p:nvSpPr>
            <p:cNvPr id="564" name="Google Shape;564;p38"/>
            <p:cNvSpPr/>
            <p:nvPr/>
          </p:nvSpPr>
          <p:spPr>
            <a:xfrm>
              <a:off x="3086638" y="3904150"/>
              <a:ext cx="1843500" cy="3960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Runner</a:t>
              </a:r>
              <a:endParaRPr/>
            </a:p>
          </p:txBody>
        </p:sp>
        <p:cxnSp>
          <p:nvCxnSpPr>
            <p:cNvPr id="565" name="Google Shape;565;p38"/>
            <p:cNvCxnSpPr>
              <a:stCxn id="556" idx="0"/>
              <a:endCxn id="564" idx="1"/>
            </p:cNvCxnSpPr>
            <p:nvPr/>
          </p:nvCxnSpPr>
          <p:spPr>
            <a:xfrm>
              <a:off x="2544200" y="4084163"/>
              <a:ext cx="591900" cy="1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66" name="Google Shape;566;p38"/>
            <p:cNvGrpSpPr/>
            <p:nvPr/>
          </p:nvGrpSpPr>
          <p:grpSpPr>
            <a:xfrm>
              <a:off x="3213175" y="4343450"/>
              <a:ext cx="1590450" cy="238500"/>
              <a:chOff x="3001925" y="2172125"/>
              <a:chExt cx="1590450" cy="238500"/>
            </a:xfrm>
          </p:grpSpPr>
          <p:sp>
            <p:nvSpPr>
              <p:cNvPr id="567" name="Google Shape;567;p38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2</a:t>
                </a:r>
                <a:endParaRPr sz="1200"/>
              </a:p>
            </p:txBody>
          </p:sp>
          <p:sp>
            <p:nvSpPr>
              <p:cNvPr id="568" name="Google Shape;568;p38"/>
              <p:cNvSpPr txBox="1"/>
              <p:nvPr/>
            </p:nvSpPr>
            <p:spPr>
              <a:xfrm>
                <a:off x="3332375" y="2198975"/>
                <a:ext cx="12600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Runner Execution</a:t>
                </a:r>
                <a:endParaRPr sz="1200"/>
              </a:p>
            </p:txBody>
          </p:sp>
        </p:grpSp>
      </p:grpSp>
      <p:grpSp>
        <p:nvGrpSpPr>
          <p:cNvPr id="569" name="Google Shape;569;p38"/>
          <p:cNvGrpSpPr/>
          <p:nvPr/>
        </p:nvGrpSpPr>
        <p:grpSpPr>
          <a:xfrm>
            <a:off x="4793329" y="2639950"/>
            <a:ext cx="1219208" cy="1462200"/>
            <a:chOff x="4793329" y="2639950"/>
            <a:chExt cx="1219208" cy="1462200"/>
          </a:xfrm>
        </p:grpSpPr>
        <p:cxnSp>
          <p:nvCxnSpPr>
            <p:cNvPr id="570" name="Google Shape;570;p38"/>
            <p:cNvCxnSpPr>
              <a:stCxn id="564" idx="3"/>
              <a:endCxn id="554" idx="1"/>
            </p:cNvCxnSpPr>
            <p:nvPr/>
          </p:nvCxnSpPr>
          <p:spPr>
            <a:xfrm flipH="1" rot="10800000">
              <a:off x="4880638" y="2639950"/>
              <a:ext cx="1131900" cy="146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71" name="Google Shape;571;p38"/>
            <p:cNvGrpSpPr/>
            <p:nvPr/>
          </p:nvGrpSpPr>
          <p:grpSpPr>
            <a:xfrm rot="-3177286">
              <a:off x="4615792" y="3236979"/>
              <a:ext cx="1371942" cy="238482"/>
              <a:chOff x="3001925" y="2172125"/>
              <a:chExt cx="1372045" cy="238500"/>
            </a:xfrm>
          </p:grpSpPr>
          <p:sp>
            <p:nvSpPr>
              <p:cNvPr id="572" name="Google Shape;572;p38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3</a:t>
                </a:r>
                <a:endParaRPr sz="1200"/>
              </a:p>
            </p:txBody>
          </p:sp>
          <p:sp>
            <p:nvSpPr>
              <p:cNvPr id="573" name="Google Shape;573;p38"/>
              <p:cNvSpPr txBox="1"/>
              <p:nvPr/>
            </p:nvSpPr>
            <p:spPr>
              <a:xfrm>
                <a:off x="3332370" y="2198985"/>
                <a:ext cx="10416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Proxy via KAS</a:t>
                </a:r>
                <a:endParaRPr sz="1200"/>
              </a:p>
            </p:txBody>
          </p:sp>
        </p:grpSp>
      </p:grpSp>
      <p:grpSp>
        <p:nvGrpSpPr>
          <p:cNvPr id="574" name="Google Shape;574;p38"/>
          <p:cNvGrpSpPr/>
          <p:nvPr/>
        </p:nvGrpSpPr>
        <p:grpSpPr>
          <a:xfrm>
            <a:off x="7263075" y="3075663"/>
            <a:ext cx="1735324" cy="316063"/>
            <a:chOff x="7012950" y="3558063"/>
            <a:chExt cx="1735324" cy="316063"/>
          </a:xfrm>
        </p:grpSpPr>
        <p:cxnSp>
          <p:nvCxnSpPr>
            <p:cNvPr id="575" name="Google Shape;575;p38"/>
            <p:cNvCxnSpPr>
              <a:stCxn id="576" idx="1"/>
              <a:endCxn id="557" idx="0"/>
            </p:cNvCxnSpPr>
            <p:nvPr/>
          </p:nvCxnSpPr>
          <p:spPr>
            <a:xfrm rot="10800000">
              <a:off x="7012950" y="3558063"/>
              <a:ext cx="592800" cy="27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77" name="Google Shape;577;p38"/>
            <p:cNvGrpSpPr/>
            <p:nvPr/>
          </p:nvGrpSpPr>
          <p:grpSpPr>
            <a:xfrm>
              <a:off x="7563725" y="3635625"/>
              <a:ext cx="1184549" cy="238500"/>
              <a:chOff x="3001925" y="2172125"/>
              <a:chExt cx="1184549" cy="238500"/>
            </a:xfrm>
          </p:grpSpPr>
          <p:sp>
            <p:nvSpPr>
              <p:cNvPr id="578" name="Google Shape;578;p38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4</a:t>
                </a:r>
                <a:endParaRPr sz="1200"/>
              </a:p>
            </p:txBody>
          </p:sp>
          <p:sp>
            <p:nvSpPr>
              <p:cNvPr id="579" name="Google Shape;579;p38"/>
              <p:cNvSpPr txBox="1"/>
              <p:nvPr/>
            </p:nvSpPr>
            <p:spPr>
              <a:xfrm>
                <a:off x="3332374" y="2198975"/>
                <a:ext cx="8541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AppA Install</a:t>
                </a:r>
                <a:endParaRPr sz="1200"/>
              </a:p>
            </p:txBody>
          </p:sp>
        </p:grpSp>
      </p:grpSp>
      <p:sp>
        <p:nvSpPr>
          <p:cNvPr id="580" name="Google Shape;580;p38"/>
          <p:cNvSpPr txBox="1"/>
          <p:nvPr/>
        </p:nvSpPr>
        <p:spPr>
          <a:xfrm>
            <a:off x="5569925" y="4026975"/>
            <a:ext cx="18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Cluster</a:t>
            </a:r>
            <a:endParaRPr/>
          </a:p>
        </p:txBody>
      </p:sp>
      <p:sp>
        <p:nvSpPr>
          <p:cNvPr id="581" name="Google Shape;581;p38"/>
          <p:cNvSpPr txBox="1"/>
          <p:nvPr/>
        </p:nvSpPr>
        <p:spPr>
          <a:xfrm>
            <a:off x="4238600" y="443675"/>
            <a:ext cx="486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Group Var abstracts K8s Namespace for Hierarchy:</a:t>
            </a:r>
            <a:br>
              <a:rPr lang="en" sz="1200"/>
            </a:br>
            <a:r>
              <a:rPr lang="en" sz="1200"/>
              <a:t>KUBE_NAMESPACE=$CI_PROJECT_NAME-$CI_PROJECT_ID</a:t>
            </a:r>
            <a:br>
              <a:rPr lang="en" sz="1200"/>
            </a:br>
            <a:r>
              <a:rPr lang="en" sz="1200"/>
              <a:t>KUBE_CONTEXT=&lt;agent_context&gt;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KUBE_INGRESS_BASE_DOMAIN=&lt;ingress_load_balancer&gt;</a:t>
            </a:r>
            <a:endParaRPr sz="1200"/>
          </a:p>
        </p:txBody>
      </p:sp>
      <p:sp>
        <p:nvSpPr>
          <p:cNvPr id="582" name="Google Shape;582;p38"/>
          <p:cNvSpPr txBox="1"/>
          <p:nvPr/>
        </p:nvSpPr>
        <p:spPr>
          <a:xfrm>
            <a:off x="2936900" y="48600"/>
            <a:ext cx="59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Deploy for GitOps CD Pull</a:t>
            </a:r>
            <a:endParaRPr b="1" u="sng"/>
          </a:p>
        </p:txBody>
      </p:sp>
      <p:sp>
        <p:nvSpPr>
          <p:cNvPr id="583" name="Google Shape;583;p38"/>
          <p:cNvSpPr/>
          <p:nvPr/>
        </p:nvSpPr>
        <p:spPr>
          <a:xfrm>
            <a:off x="387200" y="3137363"/>
            <a:ext cx="2157000" cy="468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 Deploy Project</a:t>
            </a:r>
            <a:endParaRPr/>
          </a:p>
        </p:txBody>
      </p:sp>
      <p:cxnSp>
        <p:nvCxnSpPr>
          <p:cNvPr id="584" name="Google Shape;584;p38"/>
          <p:cNvCxnSpPr>
            <a:stCxn id="556" idx="3"/>
            <a:endCxn id="583" idx="1"/>
          </p:cNvCxnSpPr>
          <p:nvPr/>
        </p:nvCxnSpPr>
        <p:spPr>
          <a:xfrm rot="10800000">
            <a:off x="1465700" y="3605363"/>
            <a:ext cx="0" cy="2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85" name="Google Shape;585;p38"/>
          <p:cNvGrpSpPr/>
          <p:nvPr/>
        </p:nvGrpSpPr>
        <p:grpSpPr>
          <a:xfrm>
            <a:off x="2544125" y="2228250"/>
            <a:ext cx="3468300" cy="1344176"/>
            <a:chOff x="2544125" y="2228250"/>
            <a:chExt cx="3468300" cy="1344176"/>
          </a:xfrm>
        </p:grpSpPr>
        <p:cxnSp>
          <p:nvCxnSpPr>
            <p:cNvPr id="586" name="Google Shape;586;p38"/>
            <p:cNvCxnSpPr>
              <a:stCxn id="554" idx="1"/>
              <a:endCxn id="583" idx="0"/>
            </p:cNvCxnSpPr>
            <p:nvPr/>
          </p:nvCxnSpPr>
          <p:spPr>
            <a:xfrm flipH="1">
              <a:off x="2544125" y="2640000"/>
              <a:ext cx="3468300" cy="73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87" name="Google Shape;587;p38"/>
            <p:cNvGrpSpPr/>
            <p:nvPr/>
          </p:nvGrpSpPr>
          <p:grpSpPr>
            <a:xfrm rot="-1310958">
              <a:off x="2839236" y="2591579"/>
              <a:ext cx="2071701" cy="617517"/>
              <a:chOff x="4570545" y="773875"/>
              <a:chExt cx="2072071" cy="617627"/>
            </a:xfrm>
          </p:grpSpPr>
          <p:sp>
            <p:nvSpPr>
              <p:cNvPr id="588" name="Google Shape;588;p38"/>
              <p:cNvSpPr/>
              <p:nvPr/>
            </p:nvSpPr>
            <p:spPr>
              <a:xfrm rot="684542">
                <a:off x="4591893" y="795046"/>
                <a:ext cx="238105" cy="238458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5</a:t>
                </a:r>
                <a:endParaRPr sz="1100"/>
              </a:p>
            </p:txBody>
          </p:sp>
          <p:sp>
            <p:nvSpPr>
              <p:cNvPr id="589" name="Google Shape;589;p38"/>
              <p:cNvSpPr txBox="1"/>
              <p:nvPr/>
            </p:nvSpPr>
            <p:spPr>
              <a:xfrm rot="685336">
                <a:off x="4900980" y="1036123"/>
                <a:ext cx="1740573" cy="184859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GitOps Pull Deployment</a:t>
                </a:r>
                <a:endParaRPr sz="1200"/>
              </a:p>
            </p:txBody>
          </p:sp>
        </p:grpSp>
      </p:grpSp>
      <p:grpSp>
        <p:nvGrpSpPr>
          <p:cNvPr id="590" name="Google Shape;590;p38"/>
          <p:cNvGrpSpPr/>
          <p:nvPr/>
        </p:nvGrpSpPr>
        <p:grpSpPr>
          <a:xfrm>
            <a:off x="2544125" y="2542407"/>
            <a:ext cx="3468300" cy="1658635"/>
            <a:chOff x="2544125" y="2542407"/>
            <a:chExt cx="3468300" cy="1658635"/>
          </a:xfrm>
        </p:grpSpPr>
        <p:cxnSp>
          <p:nvCxnSpPr>
            <p:cNvPr id="591" name="Google Shape;591;p38"/>
            <p:cNvCxnSpPr>
              <a:stCxn id="554" idx="1"/>
              <a:endCxn id="556" idx="0"/>
            </p:cNvCxnSpPr>
            <p:nvPr/>
          </p:nvCxnSpPr>
          <p:spPr>
            <a:xfrm flipH="1">
              <a:off x="2544125" y="2640000"/>
              <a:ext cx="3468300" cy="144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92" name="Google Shape;592;p38"/>
            <p:cNvGrpSpPr/>
            <p:nvPr/>
          </p:nvGrpSpPr>
          <p:grpSpPr>
            <a:xfrm rot="-2044481">
              <a:off x="2735015" y="3064907"/>
              <a:ext cx="2053206" cy="613635"/>
              <a:chOff x="4385151" y="725790"/>
              <a:chExt cx="2053474" cy="613715"/>
            </a:xfrm>
          </p:grpSpPr>
          <p:sp>
            <p:nvSpPr>
              <p:cNvPr id="593" name="Google Shape;593;p38"/>
              <p:cNvSpPr/>
              <p:nvPr/>
            </p:nvSpPr>
            <p:spPr>
              <a:xfrm rot="684542">
                <a:off x="4406499" y="746961"/>
                <a:ext cx="238105" cy="238458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6</a:t>
                </a:r>
                <a:endParaRPr sz="1200"/>
              </a:p>
            </p:txBody>
          </p:sp>
          <p:sp>
            <p:nvSpPr>
              <p:cNvPr id="594" name="Google Shape;594;p38"/>
              <p:cNvSpPr txBox="1"/>
              <p:nvPr/>
            </p:nvSpPr>
            <p:spPr>
              <a:xfrm rot="685058">
                <a:off x="4715791" y="986076"/>
                <a:ext cx="1721569" cy="184859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GitOps Pull Deployment</a:t>
                </a:r>
                <a:endParaRPr sz="1200"/>
              </a:p>
            </p:txBody>
          </p:sp>
        </p:grpSp>
      </p:grpSp>
      <p:sp>
        <p:nvSpPr>
          <p:cNvPr id="595" name="Google Shape;595;p38"/>
          <p:cNvSpPr/>
          <p:nvPr/>
        </p:nvSpPr>
        <p:spPr>
          <a:xfrm>
            <a:off x="5907325" y="3392075"/>
            <a:ext cx="1131900" cy="468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AppA GitOps</a:t>
            </a:r>
            <a:br>
              <a:rPr lang="en"/>
            </a:br>
            <a:r>
              <a:rPr lang="en"/>
              <a:t>(Env Deploy)</a:t>
            </a:r>
            <a:endParaRPr/>
          </a:p>
        </p:txBody>
      </p:sp>
      <p:cxnSp>
        <p:nvCxnSpPr>
          <p:cNvPr id="596" name="Google Shape;596;p38"/>
          <p:cNvCxnSpPr>
            <a:stCxn id="554" idx="2"/>
            <a:endCxn id="595" idx="2"/>
          </p:cNvCxnSpPr>
          <p:nvPr/>
        </p:nvCxnSpPr>
        <p:spPr>
          <a:xfrm rot="5400000">
            <a:off x="5766125" y="2900400"/>
            <a:ext cx="866700" cy="584400"/>
          </a:xfrm>
          <a:prstGeom prst="curvedConnector4">
            <a:avLst>
              <a:gd fmla="val 7197" name="adj1"/>
              <a:gd fmla="val 14073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97" name="Google Shape;597;p38"/>
          <p:cNvGrpSpPr/>
          <p:nvPr/>
        </p:nvGrpSpPr>
        <p:grpSpPr>
          <a:xfrm>
            <a:off x="7039225" y="3626075"/>
            <a:ext cx="1763699" cy="354275"/>
            <a:chOff x="6984575" y="3519850"/>
            <a:chExt cx="1763699" cy="354275"/>
          </a:xfrm>
        </p:grpSpPr>
        <p:cxnSp>
          <p:nvCxnSpPr>
            <p:cNvPr id="598" name="Google Shape;598;p38"/>
            <p:cNvCxnSpPr>
              <a:endCxn id="595" idx="0"/>
            </p:cNvCxnSpPr>
            <p:nvPr/>
          </p:nvCxnSpPr>
          <p:spPr>
            <a:xfrm rot="10800000">
              <a:off x="6984575" y="3519850"/>
              <a:ext cx="592800" cy="27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99" name="Google Shape;599;p38"/>
            <p:cNvGrpSpPr/>
            <p:nvPr/>
          </p:nvGrpSpPr>
          <p:grpSpPr>
            <a:xfrm>
              <a:off x="7563725" y="3635625"/>
              <a:ext cx="1184549" cy="238500"/>
              <a:chOff x="3001925" y="2172125"/>
              <a:chExt cx="1184549" cy="238500"/>
            </a:xfrm>
          </p:grpSpPr>
          <p:sp>
            <p:nvSpPr>
              <p:cNvPr id="600" name="Google Shape;600;p38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7</a:t>
                </a:r>
                <a:endParaRPr sz="1100"/>
              </a:p>
            </p:txBody>
          </p:sp>
          <p:sp>
            <p:nvSpPr>
              <p:cNvPr id="601" name="Google Shape;601;p38"/>
              <p:cNvSpPr txBox="1"/>
              <p:nvPr/>
            </p:nvSpPr>
            <p:spPr>
              <a:xfrm>
                <a:off x="3332374" y="2198975"/>
                <a:ext cx="8541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AppA Install</a:t>
                </a:r>
                <a:endParaRPr sz="1200"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9"/>
          <p:cNvSpPr/>
          <p:nvPr/>
        </p:nvSpPr>
        <p:spPr>
          <a:xfrm>
            <a:off x="4401375" y="2552000"/>
            <a:ext cx="2310000" cy="173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7" name="Google Shape;6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49" y="1218800"/>
            <a:ext cx="2044425" cy="15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75" y="1788863"/>
            <a:ext cx="437100" cy="43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9" name="Google Shape;609;p39"/>
          <p:cNvCxnSpPr>
            <a:stCxn id="610" idx="2"/>
            <a:endCxn id="611" idx="0"/>
          </p:cNvCxnSpPr>
          <p:nvPr/>
        </p:nvCxnSpPr>
        <p:spPr>
          <a:xfrm>
            <a:off x="4777726" y="3435457"/>
            <a:ext cx="3300" cy="21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39"/>
          <p:cNvCxnSpPr>
            <a:endCxn id="610" idx="1"/>
          </p:cNvCxnSpPr>
          <p:nvPr/>
        </p:nvCxnSpPr>
        <p:spPr>
          <a:xfrm flipH="1" rot="10800000">
            <a:off x="4160605" y="3258664"/>
            <a:ext cx="432000" cy="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13" name="Google Shape;61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4089" y="1189288"/>
            <a:ext cx="9525" cy="1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4" name="Google Shape;614;p39"/>
          <p:cNvCxnSpPr>
            <a:stCxn id="615" idx="2"/>
            <a:endCxn id="616" idx="0"/>
          </p:cNvCxnSpPr>
          <p:nvPr/>
        </p:nvCxnSpPr>
        <p:spPr>
          <a:xfrm>
            <a:off x="7813933" y="3435457"/>
            <a:ext cx="2400" cy="21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p39"/>
          <p:cNvCxnSpPr>
            <a:stCxn id="618" idx="3"/>
            <a:endCxn id="615" idx="1"/>
          </p:cNvCxnSpPr>
          <p:nvPr/>
        </p:nvCxnSpPr>
        <p:spPr>
          <a:xfrm>
            <a:off x="7257065" y="3256839"/>
            <a:ext cx="371700" cy="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19" name="Google Shape;619;p39"/>
          <p:cNvGrpSpPr/>
          <p:nvPr/>
        </p:nvGrpSpPr>
        <p:grpSpPr>
          <a:xfrm>
            <a:off x="4512312" y="3653657"/>
            <a:ext cx="558000" cy="627028"/>
            <a:chOff x="6256350" y="4547247"/>
            <a:chExt cx="558000" cy="627028"/>
          </a:xfrm>
        </p:grpSpPr>
        <p:pic>
          <p:nvPicPr>
            <p:cNvPr id="611" name="Google Shape;611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339857" y="4547247"/>
              <a:ext cx="370200" cy="359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0" name="Google Shape;620;p39"/>
            <p:cNvSpPr txBox="1"/>
            <p:nvPr/>
          </p:nvSpPr>
          <p:spPr>
            <a:xfrm>
              <a:off x="6256350" y="4820275"/>
              <a:ext cx="558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Stage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21" name="Google Shape;621;p39"/>
          <p:cNvGrpSpPr/>
          <p:nvPr/>
        </p:nvGrpSpPr>
        <p:grpSpPr>
          <a:xfrm>
            <a:off x="7562292" y="3653768"/>
            <a:ext cx="508200" cy="626921"/>
            <a:chOff x="7656266" y="4547358"/>
            <a:chExt cx="508200" cy="626921"/>
          </a:xfrm>
        </p:grpSpPr>
        <p:pic>
          <p:nvPicPr>
            <p:cNvPr id="616" name="Google Shape;616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725267" y="4547358"/>
              <a:ext cx="370200" cy="359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2" name="Google Shape;622;p39"/>
            <p:cNvSpPr txBox="1"/>
            <p:nvPr/>
          </p:nvSpPr>
          <p:spPr>
            <a:xfrm>
              <a:off x="7656266" y="4820279"/>
              <a:ext cx="508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Prod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623" name="Google Shape;623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6460" y="1832136"/>
            <a:ext cx="278400" cy="2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39"/>
          <p:cNvSpPr/>
          <p:nvPr/>
        </p:nvSpPr>
        <p:spPr>
          <a:xfrm>
            <a:off x="2154351" y="2178225"/>
            <a:ext cx="3456600" cy="35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25" name="Google Shape;625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6123" y="2158738"/>
            <a:ext cx="595031" cy="865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6" name="Google Shape;626;p39"/>
          <p:cNvCxnSpPr>
            <a:endCxn id="627" idx="1"/>
          </p:cNvCxnSpPr>
          <p:nvPr/>
        </p:nvCxnSpPr>
        <p:spPr>
          <a:xfrm flipH="1" rot="10800000">
            <a:off x="1568817" y="1450534"/>
            <a:ext cx="957300" cy="34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39"/>
          <p:cNvCxnSpPr>
            <a:stCxn id="629" idx="1"/>
            <a:endCxn id="623" idx="3"/>
          </p:cNvCxnSpPr>
          <p:nvPr/>
        </p:nvCxnSpPr>
        <p:spPr>
          <a:xfrm flipH="1">
            <a:off x="2314899" y="1697375"/>
            <a:ext cx="2206800" cy="27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30" name="Google Shape;630;p39"/>
          <p:cNvGrpSpPr/>
          <p:nvPr/>
        </p:nvGrpSpPr>
        <p:grpSpPr>
          <a:xfrm>
            <a:off x="871451" y="1716200"/>
            <a:ext cx="1238575" cy="494400"/>
            <a:chOff x="1888302" y="1030400"/>
            <a:chExt cx="1238575" cy="494400"/>
          </a:xfrm>
        </p:grpSpPr>
        <p:sp>
          <p:nvSpPr>
            <p:cNvPr id="631" name="Google Shape;631;p39"/>
            <p:cNvSpPr/>
            <p:nvPr/>
          </p:nvSpPr>
          <p:spPr>
            <a:xfrm>
              <a:off x="1888302" y="1096250"/>
              <a:ext cx="862200" cy="1620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Feature Branch</a:t>
              </a:r>
              <a:endParaRPr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2" name="Google Shape;632;p39"/>
            <p:cNvSpPr/>
            <p:nvPr/>
          </p:nvSpPr>
          <p:spPr>
            <a:xfrm rot="2118318">
              <a:off x="2673353" y="1114614"/>
              <a:ext cx="395547" cy="32597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39"/>
          <p:cNvSpPr txBox="1"/>
          <p:nvPr>
            <p:ph type="title"/>
          </p:nvPr>
        </p:nvSpPr>
        <p:spPr>
          <a:xfrm>
            <a:off x="304800" y="168850"/>
            <a:ext cx="8425800" cy="2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DevOps: Continuous Delivery OR Deployment Using Trunk Based Dev</a:t>
            </a:r>
            <a:endParaRPr/>
          </a:p>
        </p:txBody>
      </p:sp>
      <p:grpSp>
        <p:nvGrpSpPr>
          <p:cNvPr id="634" name="Google Shape;634;p39"/>
          <p:cNvGrpSpPr/>
          <p:nvPr/>
        </p:nvGrpSpPr>
        <p:grpSpPr>
          <a:xfrm>
            <a:off x="3591993" y="822675"/>
            <a:ext cx="3811893" cy="490385"/>
            <a:chOff x="1726619" y="275800"/>
            <a:chExt cx="3811893" cy="490385"/>
          </a:xfrm>
        </p:grpSpPr>
        <p:cxnSp>
          <p:nvCxnSpPr>
            <p:cNvPr id="635" name="Google Shape;635;p39"/>
            <p:cNvCxnSpPr>
              <a:stCxn id="636" idx="3"/>
              <a:endCxn id="637" idx="1"/>
            </p:cNvCxnSpPr>
            <p:nvPr/>
          </p:nvCxnSpPr>
          <p:spPr>
            <a:xfrm flipH="1" rot="10800000">
              <a:off x="1726619" y="506685"/>
              <a:ext cx="413100" cy="259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lgDash"/>
              <a:round/>
              <a:headEnd len="med" w="med" type="triangle"/>
              <a:tailEnd len="med" w="med" type="triangle"/>
            </a:ln>
          </p:spPr>
        </p:cxnSp>
        <p:grpSp>
          <p:nvGrpSpPr>
            <p:cNvPr id="638" name="Google Shape;638;p39"/>
            <p:cNvGrpSpPr/>
            <p:nvPr/>
          </p:nvGrpSpPr>
          <p:grpSpPr>
            <a:xfrm>
              <a:off x="2139657" y="275800"/>
              <a:ext cx="3398855" cy="461700"/>
              <a:chOff x="6525057" y="4370825"/>
              <a:chExt cx="3398855" cy="461700"/>
            </a:xfrm>
          </p:grpSpPr>
          <p:pic>
            <p:nvPicPr>
              <p:cNvPr id="637" name="Google Shape;637;p39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525057" y="4421984"/>
                <a:ext cx="370200" cy="359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9" name="Google Shape;639;p39"/>
              <p:cNvSpPr txBox="1"/>
              <p:nvPr/>
            </p:nvSpPr>
            <p:spPr>
              <a:xfrm>
                <a:off x="7037912" y="4370825"/>
                <a:ext cx="28860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  <a:t>Auto Deploy / Teardown Review Environment Per Branch For Automated Tests (Dynamic Review Environments)</a:t>
                </a:r>
                <a:endParaRPr sz="9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grpSp>
        <p:nvGrpSpPr>
          <p:cNvPr id="640" name="Google Shape;640;p39"/>
          <p:cNvGrpSpPr/>
          <p:nvPr/>
        </p:nvGrpSpPr>
        <p:grpSpPr>
          <a:xfrm>
            <a:off x="2526117" y="1248801"/>
            <a:ext cx="314422" cy="508644"/>
            <a:chOff x="1637968" y="715401"/>
            <a:chExt cx="314422" cy="508644"/>
          </a:xfrm>
        </p:grpSpPr>
        <p:grpSp>
          <p:nvGrpSpPr>
            <p:cNvPr id="641" name="Google Shape;641;p39"/>
            <p:cNvGrpSpPr/>
            <p:nvPr/>
          </p:nvGrpSpPr>
          <p:grpSpPr>
            <a:xfrm>
              <a:off x="1637968" y="715401"/>
              <a:ext cx="314422" cy="351876"/>
              <a:chOff x="3716049" y="771758"/>
              <a:chExt cx="453450" cy="488717"/>
            </a:xfrm>
          </p:grpSpPr>
          <p:pic>
            <p:nvPicPr>
              <p:cNvPr id="627" name="Google Shape;627;p3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642" name="Google Shape;642;p3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43" name="Google Shape;643;p39"/>
            <p:cNvSpPr txBox="1"/>
            <p:nvPr/>
          </p:nvSpPr>
          <p:spPr>
            <a:xfrm>
              <a:off x="1637988" y="1085444"/>
              <a:ext cx="3144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CI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44" name="Google Shape;644;p39"/>
          <p:cNvGrpSpPr/>
          <p:nvPr/>
        </p:nvGrpSpPr>
        <p:grpSpPr>
          <a:xfrm>
            <a:off x="3299704" y="1248801"/>
            <a:ext cx="314422" cy="508644"/>
            <a:chOff x="2148580" y="715401"/>
            <a:chExt cx="314422" cy="508644"/>
          </a:xfrm>
        </p:grpSpPr>
        <p:grpSp>
          <p:nvGrpSpPr>
            <p:cNvPr id="645" name="Google Shape;645;p39"/>
            <p:cNvGrpSpPr/>
            <p:nvPr/>
          </p:nvGrpSpPr>
          <p:grpSpPr>
            <a:xfrm>
              <a:off x="2148580" y="715401"/>
              <a:ext cx="314422" cy="351876"/>
              <a:chOff x="3716049" y="771758"/>
              <a:chExt cx="453450" cy="488717"/>
            </a:xfrm>
          </p:grpSpPr>
          <p:pic>
            <p:nvPicPr>
              <p:cNvPr id="646" name="Google Shape;646;p3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636" name="Google Shape;636;p3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47" name="Google Shape;647;p39"/>
            <p:cNvSpPr txBox="1"/>
            <p:nvPr/>
          </p:nvSpPr>
          <p:spPr>
            <a:xfrm>
              <a:off x="2148600" y="1085444"/>
              <a:ext cx="3144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CD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648" name="Google Shape;648;p39"/>
          <p:cNvCxnSpPr>
            <a:stCxn id="627" idx="3"/>
            <a:endCxn id="646" idx="1"/>
          </p:cNvCxnSpPr>
          <p:nvPr/>
        </p:nvCxnSpPr>
        <p:spPr>
          <a:xfrm>
            <a:off x="2840539" y="1450534"/>
            <a:ext cx="45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49" name="Google Shape;649;p39"/>
          <p:cNvGrpSpPr/>
          <p:nvPr/>
        </p:nvGrpSpPr>
        <p:grpSpPr>
          <a:xfrm>
            <a:off x="4521699" y="1258033"/>
            <a:ext cx="437100" cy="508642"/>
            <a:chOff x="2081708" y="715401"/>
            <a:chExt cx="437100" cy="508642"/>
          </a:xfrm>
        </p:grpSpPr>
        <p:grpSp>
          <p:nvGrpSpPr>
            <p:cNvPr id="650" name="Google Shape;650;p39"/>
            <p:cNvGrpSpPr/>
            <p:nvPr/>
          </p:nvGrpSpPr>
          <p:grpSpPr>
            <a:xfrm>
              <a:off x="2148580" y="715401"/>
              <a:ext cx="314422" cy="351876"/>
              <a:chOff x="3716049" y="771758"/>
              <a:chExt cx="453450" cy="488717"/>
            </a:xfrm>
          </p:grpSpPr>
          <p:pic>
            <p:nvPicPr>
              <p:cNvPr id="651" name="Google Shape;651;p3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652" name="Google Shape;652;p3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29" name="Google Shape;629;p39"/>
            <p:cNvSpPr txBox="1"/>
            <p:nvPr/>
          </p:nvSpPr>
          <p:spPr>
            <a:xfrm>
              <a:off x="2081708" y="1085442"/>
              <a:ext cx="437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CI TEST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653" name="Google Shape;653;p39"/>
          <p:cNvCxnSpPr>
            <a:stCxn id="646" idx="3"/>
            <a:endCxn id="651" idx="1"/>
          </p:cNvCxnSpPr>
          <p:nvPr/>
        </p:nvCxnSpPr>
        <p:spPr>
          <a:xfrm>
            <a:off x="3614126" y="1450534"/>
            <a:ext cx="974400" cy="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39"/>
          <p:cNvCxnSpPr>
            <a:stCxn id="655" idx="3"/>
            <a:endCxn id="656" idx="1"/>
          </p:cNvCxnSpPr>
          <p:nvPr/>
        </p:nvCxnSpPr>
        <p:spPr>
          <a:xfrm>
            <a:off x="3419243" y="3258664"/>
            <a:ext cx="40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Google Shape;657;p39"/>
          <p:cNvCxnSpPr>
            <a:endCxn id="655" idx="1"/>
          </p:cNvCxnSpPr>
          <p:nvPr/>
        </p:nvCxnSpPr>
        <p:spPr>
          <a:xfrm>
            <a:off x="2416901" y="2418064"/>
            <a:ext cx="632100" cy="84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8" name="Google Shape;658;p39"/>
          <p:cNvSpPr txBox="1"/>
          <p:nvPr/>
        </p:nvSpPr>
        <p:spPr>
          <a:xfrm>
            <a:off x="4993725" y="3961402"/>
            <a:ext cx="171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Continuous Deployment</a:t>
            </a:r>
            <a:r>
              <a:rPr lang="en" sz="9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br>
              <a:rPr lang="en" sz="9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9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production eliminates these.</a:t>
            </a:r>
            <a:endParaRPr sz="9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59" name="Google Shape;659;p39"/>
          <p:cNvGrpSpPr/>
          <p:nvPr/>
        </p:nvGrpSpPr>
        <p:grpSpPr>
          <a:xfrm>
            <a:off x="4561723" y="2740665"/>
            <a:ext cx="432000" cy="694792"/>
            <a:chOff x="5003975" y="2664465"/>
            <a:chExt cx="432000" cy="694792"/>
          </a:xfrm>
        </p:grpSpPr>
        <p:grpSp>
          <p:nvGrpSpPr>
            <p:cNvPr id="660" name="Google Shape;660;p39"/>
            <p:cNvGrpSpPr/>
            <p:nvPr/>
          </p:nvGrpSpPr>
          <p:grpSpPr>
            <a:xfrm>
              <a:off x="5034857" y="2944923"/>
              <a:ext cx="370242" cy="414334"/>
              <a:chOff x="3716049" y="771758"/>
              <a:chExt cx="453450" cy="488717"/>
            </a:xfrm>
          </p:grpSpPr>
          <p:pic>
            <p:nvPicPr>
              <p:cNvPr id="610" name="Google Shape;610;p3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661" name="Google Shape;661;p3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62" name="Google Shape;662;p39"/>
            <p:cNvSpPr txBox="1"/>
            <p:nvPr/>
          </p:nvSpPr>
          <p:spPr>
            <a:xfrm>
              <a:off x="5003975" y="2664465"/>
              <a:ext cx="432000" cy="2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CD</a:t>
              </a:r>
              <a:b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Staging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7595387" y="2740675"/>
            <a:ext cx="437100" cy="694782"/>
            <a:chOff x="7316838" y="2664475"/>
            <a:chExt cx="437100" cy="694782"/>
          </a:xfrm>
        </p:grpSpPr>
        <p:grpSp>
          <p:nvGrpSpPr>
            <p:cNvPr id="664" name="Google Shape;664;p39"/>
            <p:cNvGrpSpPr/>
            <p:nvPr/>
          </p:nvGrpSpPr>
          <p:grpSpPr>
            <a:xfrm>
              <a:off x="7350263" y="2944923"/>
              <a:ext cx="370242" cy="414334"/>
              <a:chOff x="3716049" y="771758"/>
              <a:chExt cx="453450" cy="488717"/>
            </a:xfrm>
          </p:grpSpPr>
          <p:pic>
            <p:nvPicPr>
              <p:cNvPr id="615" name="Google Shape;615;p3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665" name="Google Shape;665;p3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66" name="Google Shape;666;p39"/>
            <p:cNvSpPr txBox="1"/>
            <p:nvPr/>
          </p:nvSpPr>
          <p:spPr>
            <a:xfrm>
              <a:off x="7316838" y="2664475"/>
              <a:ext cx="437100" cy="2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Deploy</a:t>
              </a:r>
              <a:b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Prod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67" name="Google Shape;667;p39"/>
          <p:cNvGrpSpPr/>
          <p:nvPr/>
        </p:nvGrpSpPr>
        <p:grpSpPr>
          <a:xfrm>
            <a:off x="3049001" y="2702851"/>
            <a:ext cx="370242" cy="732606"/>
            <a:chOff x="3491253" y="2626651"/>
            <a:chExt cx="370242" cy="732606"/>
          </a:xfrm>
        </p:grpSpPr>
        <p:sp>
          <p:nvSpPr>
            <p:cNvPr id="668" name="Google Shape;668;p39"/>
            <p:cNvSpPr txBox="1"/>
            <p:nvPr/>
          </p:nvSpPr>
          <p:spPr>
            <a:xfrm>
              <a:off x="3519175" y="2626651"/>
              <a:ext cx="3144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CI </a:t>
              </a: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Build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669" name="Google Shape;669;p39"/>
            <p:cNvGrpSpPr/>
            <p:nvPr/>
          </p:nvGrpSpPr>
          <p:grpSpPr>
            <a:xfrm>
              <a:off x="3491253" y="2944923"/>
              <a:ext cx="370242" cy="414334"/>
              <a:chOff x="3716049" y="771758"/>
              <a:chExt cx="453450" cy="488717"/>
            </a:xfrm>
          </p:grpSpPr>
          <p:pic>
            <p:nvPicPr>
              <p:cNvPr id="655" name="Google Shape;655;p3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670" name="Google Shape;670;p3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71" name="Google Shape;671;p39"/>
          <p:cNvGrpSpPr/>
          <p:nvPr/>
        </p:nvGrpSpPr>
        <p:grpSpPr>
          <a:xfrm>
            <a:off x="3787850" y="2599675"/>
            <a:ext cx="437100" cy="835782"/>
            <a:chOff x="4230102" y="2523475"/>
            <a:chExt cx="437100" cy="835782"/>
          </a:xfrm>
        </p:grpSpPr>
        <p:sp>
          <p:nvSpPr>
            <p:cNvPr id="672" name="Google Shape;672;p39"/>
            <p:cNvSpPr txBox="1"/>
            <p:nvPr/>
          </p:nvSpPr>
          <p:spPr>
            <a:xfrm>
              <a:off x="4230102" y="2523475"/>
              <a:ext cx="4371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CI Test</a:t>
              </a: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 Code &amp; Artifacts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673" name="Google Shape;673;p39"/>
            <p:cNvGrpSpPr/>
            <p:nvPr/>
          </p:nvGrpSpPr>
          <p:grpSpPr>
            <a:xfrm>
              <a:off x="4263055" y="2944923"/>
              <a:ext cx="370242" cy="414334"/>
              <a:chOff x="3716049" y="771758"/>
              <a:chExt cx="453450" cy="488717"/>
            </a:xfrm>
          </p:grpSpPr>
          <p:pic>
            <p:nvPicPr>
              <p:cNvPr id="656" name="Google Shape;656;p3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674" name="Google Shape;674;p3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75" name="Google Shape;675;p39"/>
          <p:cNvGrpSpPr/>
          <p:nvPr/>
        </p:nvGrpSpPr>
        <p:grpSpPr>
          <a:xfrm>
            <a:off x="5241844" y="2617825"/>
            <a:ext cx="651300" cy="817632"/>
            <a:chOff x="5684095" y="2541625"/>
            <a:chExt cx="651300" cy="817632"/>
          </a:xfrm>
        </p:grpSpPr>
        <p:sp>
          <p:nvSpPr>
            <p:cNvPr id="676" name="Google Shape;676;p39"/>
            <p:cNvSpPr txBox="1"/>
            <p:nvPr/>
          </p:nvSpPr>
          <p:spPr>
            <a:xfrm>
              <a:off x="5684095" y="2541625"/>
              <a:ext cx="651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CI Test</a:t>
              </a:r>
              <a:b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Running Environment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677" name="Google Shape;677;p39"/>
            <p:cNvGrpSpPr/>
            <p:nvPr/>
          </p:nvGrpSpPr>
          <p:grpSpPr>
            <a:xfrm>
              <a:off x="5806659" y="2944923"/>
              <a:ext cx="370242" cy="414334"/>
              <a:chOff x="3716049" y="771758"/>
              <a:chExt cx="453450" cy="488717"/>
            </a:xfrm>
          </p:grpSpPr>
          <p:pic>
            <p:nvPicPr>
              <p:cNvPr id="678" name="Google Shape;678;p3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679" name="Google Shape;679;p3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680" name="Google Shape;680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92307" y="3456997"/>
            <a:ext cx="267600" cy="178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1" name="Google Shape;681;p39"/>
          <p:cNvGrpSpPr/>
          <p:nvPr/>
        </p:nvGrpSpPr>
        <p:grpSpPr>
          <a:xfrm>
            <a:off x="6018831" y="2712925"/>
            <a:ext cx="651300" cy="722532"/>
            <a:chOff x="6461083" y="2636725"/>
            <a:chExt cx="651300" cy="722532"/>
          </a:xfrm>
        </p:grpSpPr>
        <p:grpSp>
          <p:nvGrpSpPr>
            <p:cNvPr id="682" name="Google Shape;682;p39"/>
            <p:cNvGrpSpPr/>
            <p:nvPr/>
          </p:nvGrpSpPr>
          <p:grpSpPr>
            <a:xfrm>
              <a:off x="6578461" y="2944923"/>
              <a:ext cx="370242" cy="414334"/>
              <a:chOff x="3716049" y="771758"/>
              <a:chExt cx="453450" cy="488717"/>
            </a:xfrm>
          </p:grpSpPr>
          <p:pic>
            <p:nvPicPr>
              <p:cNvPr id="683" name="Google Shape;683;p3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684" name="Google Shape;684;p3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85" name="Google Shape;685;p39"/>
            <p:cNvSpPr txBox="1"/>
            <p:nvPr/>
          </p:nvSpPr>
          <p:spPr>
            <a:xfrm>
              <a:off x="6461083" y="2636725"/>
              <a:ext cx="65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CD Approve</a:t>
              </a:r>
              <a:b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To Prod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8260087" y="2551992"/>
            <a:ext cx="651300" cy="883465"/>
            <a:chOff x="7981538" y="2475792"/>
            <a:chExt cx="651300" cy="883465"/>
          </a:xfrm>
        </p:grpSpPr>
        <p:sp>
          <p:nvSpPr>
            <p:cNvPr id="687" name="Google Shape;687;p39"/>
            <p:cNvSpPr txBox="1"/>
            <p:nvPr/>
          </p:nvSpPr>
          <p:spPr>
            <a:xfrm>
              <a:off x="7981538" y="2475792"/>
              <a:ext cx="6513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CD Test</a:t>
              </a:r>
              <a:b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Validate Environment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688" name="Google Shape;688;p39"/>
            <p:cNvGrpSpPr/>
            <p:nvPr/>
          </p:nvGrpSpPr>
          <p:grpSpPr>
            <a:xfrm>
              <a:off x="8122065" y="2944923"/>
              <a:ext cx="370242" cy="414334"/>
              <a:chOff x="3716049" y="771758"/>
              <a:chExt cx="453450" cy="488717"/>
            </a:xfrm>
          </p:grpSpPr>
          <p:pic>
            <p:nvPicPr>
              <p:cNvPr id="689" name="Google Shape;689;p3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690" name="Google Shape;690;p3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691" name="Google Shape;691;p39"/>
          <p:cNvCxnSpPr>
            <a:stCxn id="610" idx="3"/>
          </p:cNvCxnSpPr>
          <p:nvPr/>
        </p:nvCxnSpPr>
        <p:spPr>
          <a:xfrm>
            <a:off x="4962847" y="3258664"/>
            <a:ext cx="4032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39"/>
          <p:cNvCxnSpPr>
            <a:stCxn id="678" idx="3"/>
            <a:endCxn id="683" idx="1"/>
          </p:cNvCxnSpPr>
          <p:nvPr/>
        </p:nvCxnSpPr>
        <p:spPr>
          <a:xfrm>
            <a:off x="5734649" y="3258664"/>
            <a:ext cx="40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39"/>
          <p:cNvCxnSpPr>
            <a:stCxn id="615" idx="3"/>
            <a:endCxn id="689" idx="1"/>
          </p:cNvCxnSpPr>
          <p:nvPr/>
        </p:nvCxnSpPr>
        <p:spPr>
          <a:xfrm>
            <a:off x="7999054" y="3258664"/>
            <a:ext cx="40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39"/>
          <p:cNvCxnSpPr>
            <a:stCxn id="652" idx="1"/>
            <a:endCxn id="637" idx="3"/>
          </p:cNvCxnSpPr>
          <p:nvPr/>
        </p:nvCxnSpPr>
        <p:spPr>
          <a:xfrm rot="10800000">
            <a:off x="4375369" y="1053493"/>
            <a:ext cx="371100" cy="26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triangle"/>
            <a:tailEnd len="med" w="med" type="triangle"/>
          </a:ln>
        </p:spPr>
      </p:cxnSp>
      <p:pic>
        <p:nvPicPr>
          <p:cNvPr id="695" name="Google Shape;695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318774" y="1988775"/>
            <a:ext cx="267600" cy="26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6" name="Google Shape;696;p39"/>
          <p:cNvCxnSpPr>
            <a:stCxn id="655" idx="2"/>
            <a:endCxn id="697" idx="0"/>
          </p:cNvCxnSpPr>
          <p:nvPr/>
        </p:nvCxnSpPr>
        <p:spPr>
          <a:xfrm flipH="1">
            <a:off x="3232622" y="3435457"/>
            <a:ext cx="1500" cy="25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grpSp>
        <p:nvGrpSpPr>
          <p:cNvPr id="698" name="Google Shape;698;p39"/>
          <p:cNvGrpSpPr/>
          <p:nvPr/>
        </p:nvGrpSpPr>
        <p:grpSpPr>
          <a:xfrm>
            <a:off x="2353173" y="3693951"/>
            <a:ext cx="1761900" cy="700476"/>
            <a:chOff x="2795425" y="3641450"/>
            <a:chExt cx="1761900" cy="700476"/>
          </a:xfrm>
        </p:grpSpPr>
        <p:pic>
          <p:nvPicPr>
            <p:cNvPr descr="Image result for puzzle piece" id="697" name="Google Shape;697;p3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517700" y="3641450"/>
              <a:ext cx="314425" cy="313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9" name="Google Shape;699;p39"/>
            <p:cNvSpPr txBox="1"/>
            <p:nvPr/>
          </p:nvSpPr>
          <p:spPr>
            <a:xfrm>
              <a:off x="2795425" y="3987926"/>
              <a:ext cx="1761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Build Artifacts for Deploy</a:t>
              </a:r>
              <a:b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(zip, package, container)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6769446" y="2711100"/>
            <a:ext cx="651300" cy="722532"/>
            <a:chOff x="6461083" y="2636725"/>
            <a:chExt cx="651300" cy="722532"/>
          </a:xfrm>
        </p:grpSpPr>
        <p:grpSp>
          <p:nvGrpSpPr>
            <p:cNvPr id="701" name="Google Shape;701;p39"/>
            <p:cNvGrpSpPr/>
            <p:nvPr/>
          </p:nvGrpSpPr>
          <p:grpSpPr>
            <a:xfrm>
              <a:off x="6578461" y="2944923"/>
              <a:ext cx="370242" cy="414334"/>
              <a:chOff x="3716049" y="771758"/>
              <a:chExt cx="453450" cy="488717"/>
            </a:xfrm>
          </p:grpSpPr>
          <p:pic>
            <p:nvPicPr>
              <p:cNvPr id="618" name="Google Shape;618;p3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702" name="Google Shape;702;p3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03" name="Google Shape;703;p39"/>
            <p:cNvSpPr txBox="1"/>
            <p:nvPr/>
          </p:nvSpPr>
          <p:spPr>
            <a:xfrm>
              <a:off x="6461083" y="2636725"/>
              <a:ext cx="65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Release</a:t>
              </a:r>
              <a:b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For Prod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704" name="Google Shape;704;p39"/>
          <p:cNvCxnSpPr>
            <a:stCxn id="683" idx="3"/>
            <a:endCxn id="618" idx="1"/>
          </p:cNvCxnSpPr>
          <p:nvPr/>
        </p:nvCxnSpPr>
        <p:spPr>
          <a:xfrm flipH="1" rot="10800000">
            <a:off x="6506451" y="3256864"/>
            <a:ext cx="380400" cy="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05" name="Google Shape;705;p39"/>
          <p:cNvGrpSpPr/>
          <p:nvPr/>
        </p:nvGrpSpPr>
        <p:grpSpPr>
          <a:xfrm>
            <a:off x="6652624" y="3694051"/>
            <a:ext cx="822600" cy="688525"/>
            <a:chOff x="3649851" y="3530400"/>
            <a:chExt cx="822600" cy="688525"/>
          </a:xfrm>
        </p:grpSpPr>
        <p:pic>
          <p:nvPicPr>
            <p:cNvPr descr="Image result for puzzle piece" id="706" name="Google Shape;706;p3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917612" y="3530400"/>
              <a:ext cx="314425" cy="313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7" name="Google Shape;707;p39"/>
            <p:cNvSpPr txBox="1"/>
            <p:nvPr/>
          </p:nvSpPr>
          <p:spPr>
            <a:xfrm>
              <a:off x="3649851" y="3920725"/>
              <a:ext cx="8226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Released </a:t>
              </a:r>
              <a:b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Artifacts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708" name="Google Shape;708;p39"/>
          <p:cNvCxnSpPr>
            <a:stCxn id="618" idx="2"/>
            <a:endCxn id="706" idx="0"/>
          </p:cNvCxnSpPr>
          <p:nvPr/>
        </p:nvCxnSpPr>
        <p:spPr>
          <a:xfrm>
            <a:off x="7071944" y="3433632"/>
            <a:ext cx="5700" cy="26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709" name="Google Shape;709;p39"/>
          <p:cNvCxnSpPr>
            <a:stCxn id="699" idx="2"/>
            <a:endCxn id="707" idx="2"/>
          </p:cNvCxnSpPr>
          <p:nvPr/>
        </p:nvCxnSpPr>
        <p:spPr>
          <a:xfrm rot="-5400000">
            <a:off x="5143023" y="2473528"/>
            <a:ext cx="12000" cy="3829800"/>
          </a:xfrm>
          <a:prstGeom prst="curvedConnector3">
            <a:avLst>
              <a:gd fmla="val -4630395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710" name="Google Shape;710;p39"/>
          <p:cNvSpPr txBox="1"/>
          <p:nvPr/>
        </p:nvSpPr>
        <p:spPr>
          <a:xfrm>
            <a:off x="6583350" y="1465775"/>
            <a:ext cx="20445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GitLab Auto DevOps Works This Way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0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Multi-</a:t>
            </a:r>
            <a:r>
              <a:rPr lang="en"/>
              <a:t>Production Environment Configurations</a:t>
            </a:r>
            <a:endParaRPr/>
          </a:p>
        </p:txBody>
      </p:sp>
      <p:sp>
        <p:nvSpPr>
          <p:cNvPr id="716" name="Google Shape;716;p40"/>
          <p:cNvSpPr txBox="1"/>
          <p:nvPr>
            <p:ph idx="1" type="body"/>
          </p:nvPr>
        </p:nvSpPr>
        <p:spPr>
          <a:xfrm>
            <a:off x="304800" y="976575"/>
            <a:ext cx="8070600" cy="3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these models will have a high number of “listening” Environment Deployment repositories for each artifact producing repository.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Multi-tenancy</a:t>
            </a:r>
            <a:r>
              <a:rPr lang="en"/>
              <a:t> - one production per customer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Geographical Tenancy for Data Sovereignty</a:t>
            </a:r>
            <a:r>
              <a:rPr lang="en"/>
              <a:t> - Data must reside in a specific country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Multi-Cloud Tenancy</a:t>
            </a:r>
            <a:r>
              <a:rPr lang="en"/>
              <a:t> - Avoid lock in, meet customer requirements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Multi-GEO Tenancy</a:t>
            </a:r>
            <a:r>
              <a:rPr lang="en"/>
              <a:t> - global performance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Gov and Commercial</a:t>
            </a:r>
            <a:r>
              <a:rPr lang="en"/>
              <a:t> - Extreme separation of security and duties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Customer Extensible Software</a:t>
            </a:r>
            <a:r>
              <a:rPr lang="en"/>
              <a:t> - some has customer extensions that have to be tested in a customer’s staging environment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Customer Owned Deployment Environments</a:t>
            </a:r>
            <a:r>
              <a:rPr lang="en"/>
              <a:t> - the customer owns and hosts the deployment environment while consuming container artifacts from a different company who makes the 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1"/>
          <p:cNvSpPr/>
          <p:nvPr/>
        </p:nvSpPr>
        <p:spPr>
          <a:xfrm>
            <a:off x="4401375" y="2552000"/>
            <a:ext cx="2310000" cy="173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2" name="Google Shape;7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49" y="1218800"/>
            <a:ext cx="2044425" cy="15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75" y="1788863"/>
            <a:ext cx="437100" cy="43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4" name="Google Shape;724;p41"/>
          <p:cNvCxnSpPr>
            <a:stCxn id="725" idx="2"/>
            <a:endCxn id="726" idx="0"/>
          </p:cNvCxnSpPr>
          <p:nvPr/>
        </p:nvCxnSpPr>
        <p:spPr>
          <a:xfrm>
            <a:off x="4777726" y="3435457"/>
            <a:ext cx="3300" cy="21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727" name="Google Shape;727;p41"/>
          <p:cNvCxnSpPr>
            <a:endCxn id="725" idx="1"/>
          </p:cNvCxnSpPr>
          <p:nvPr/>
        </p:nvCxnSpPr>
        <p:spPr>
          <a:xfrm flipH="1" rot="10800000">
            <a:off x="4160605" y="3258664"/>
            <a:ext cx="432000" cy="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28" name="Google Shape;72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4089" y="1189288"/>
            <a:ext cx="9525" cy="1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9" name="Google Shape;729;p41"/>
          <p:cNvGrpSpPr/>
          <p:nvPr/>
        </p:nvGrpSpPr>
        <p:grpSpPr>
          <a:xfrm>
            <a:off x="4512312" y="3653657"/>
            <a:ext cx="558000" cy="627028"/>
            <a:chOff x="6256350" y="4547247"/>
            <a:chExt cx="558000" cy="627028"/>
          </a:xfrm>
        </p:grpSpPr>
        <p:pic>
          <p:nvPicPr>
            <p:cNvPr id="726" name="Google Shape;726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339857" y="4547247"/>
              <a:ext cx="370200" cy="359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0" name="Google Shape;730;p41"/>
            <p:cNvSpPr txBox="1"/>
            <p:nvPr/>
          </p:nvSpPr>
          <p:spPr>
            <a:xfrm>
              <a:off x="6256350" y="4820275"/>
              <a:ext cx="558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Stage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731" name="Google Shape;731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6460" y="1832136"/>
            <a:ext cx="278400" cy="2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41"/>
          <p:cNvSpPr/>
          <p:nvPr/>
        </p:nvSpPr>
        <p:spPr>
          <a:xfrm>
            <a:off x="2154351" y="2178225"/>
            <a:ext cx="3456600" cy="35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33" name="Google Shape;733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6123" y="2158738"/>
            <a:ext cx="595031" cy="865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4" name="Google Shape;734;p41"/>
          <p:cNvCxnSpPr>
            <a:endCxn id="735" idx="1"/>
          </p:cNvCxnSpPr>
          <p:nvPr/>
        </p:nvCxnSpPr>
        <p:spPr>
          <a:xfrm flipH="1" rot="10800000">
            <a:off x="1568817" y="1450534"/>
            <a:ext cx="957300" cy="34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6" name="Google Shape;736;p41"/>
          <p:cNvCxnSpPr>
            <a:stCxn id="737" idx="1"/>
            <a:endCxn id="731" idx="3"/>
          </p:cNvCxnSpPr>
          <p:nvPr/>
        </p:nvCxnSpPr>
        <p:spPr>
          <a:xfrm flipH="1">
            <a:off x="2314899" y="1697375"/>
            <a:ext cx="2206800" cy="27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38" name="Google Shape;738;p41"/>
          <p:cNvGrpSpPr/>
          <p:nvPr/>
        </p:nvGrpSpPr>
        <p:grpSpPr>
          <a:xfrm>
            <a:off x="871451" y="1716200"/>
            <a:ext cx="1238575" cy="494400"/>
            <a:chOff x="1888302" y="1030400"/>
            <a:chExt cx="1238575" cy="494400"/>
          </a:xfrm>
        </p:grpSpPr>
        <p:sp>
          <p:nvSpPr>
            <p:cNvPr id="739" name="Google Shape;739;p41"/>
            <p:cNvSpPr/>
            <p:nvPr/>
          </p:nvSpPr>
          <p:spPr>
            <a:xfrm>
              <a:off x="1888302" y="1096250"/>
              <a:ext cx="862200" cy="1620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Feature Branch</a:t>
              </a:r>
              <a:endParaRPr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40" name="Google Shape;740;p41"/>
            <p:cNvSpPr/>
            <p:nvPr/>
          </p:nvSpPr>
          <p:spPr>
            <a:xfrm rot="2118318">
              <a:off x="2673353" y="1114614"/>
              <a:ext cx="395547" cy="32597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41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GitOps Part 1: App Project Produces Quality Tested Artifacts</a:t>
            </a:r>
            <a:endParaRPr/>
          </a:p>
        </p:txBody>
      </p:sp>
      <p:grpSp>
        <p:nvGrpSpPr>
          <p:cNvPr id="742" name="Google Shape;742;p41"/>
          <p:cNvGrpSpPr/>
          <p:nvPr/>
        </p:nvGrpSpPr>
        <p:grpSpPr>
          <a:xfrm>
            <a:off x="3591993" y="822675"/>
            <a:ext cx="3811893" cy="490385"/>
            <a:chOff x="1726619" y="275800"/>
            <a:chExt cx="3811893" cy="490385"/>
          </a:xfrm>
        </p:grpSpPr>
        <p:cxnSp>
          <p:nvCxnSpPr>
            <p:cNvPr id="743" name="Google Shape;743;p41"/>
            <p:cNvCxnSpPr>
              <a:stCxn id="744" idx="3"/>
              <a:endCxn id="745" idx="1"/>
            </p:cNvCxnSpPr>
            <p:nvPr/>
          </p:nvCxnSpPr>
          <p:spPr>
            <a:xfrm flipH="1" rot="10800000">
              <a:off x="1726619" y="506685"/>
              <a:ext cx="413100" cy="259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lgDash"/>
              <a:round/>
              <a:headEnd len="med" w="med" type="triangle"/>
              <a:tailEnd len="med" w="med" type="triangle"/>
            </a:ln>
          </p:spPr>
        </p:cxnSp>
        <p:grpSp>
          <p:nvGrpSpPr>
            <p:cNvPr id="746" name="Google Shape;746;p41"/>
            <p:cNvGrpSpPr/>
            <p:nvPr/>
          </p:nvGrpSpPr>
          <p:grpSpPr>
            <a:xfrm>
              <a:off x="2139657" y="275800"/>
              <a:ext cx="3398855" cy="461700"/>
              <a:chOff x="6525057" y="4370825"/>
              <a:chExt cx="3398855" cy="461700"/>
            </a:xfrm>
          </p:grpSpPr>
          <p:pic>
            <p:nvPicPr>
              <p:cNvPr id="745" name="Google Shape;745;p4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525057" y="4421984"/>
                <a:ext cx="370200" cy="359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47" name="Google Shape;747;p41"/>
              <p:cNvSpPr txBox="1"/>
              <p:nvPr/>
            </p:nvSpPr>
            <p:spPr>
              <a:xfrm>
                <a:off x="7037912" y="4370825"/>
                <a:ext cx="28860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  <a:t>Auto Deploy / Teardown Review Environment Per Branch For Automated Tests (Dynamic Review Environments)</a:t>
                </a:r>
                <a:endParaRPr sz="9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grpSp>
        <p:nvGrpSpPr>
          <p:cNvPr id="748" name="Google Shape;748;p41"/>
          <p:cNvGrpSpPr/>
          <p:nvPr/>
        </p:nvGrpSpPr>
        <p:grpSpPr>
          <a:xfrm>
            <a:off x="2526117" y="1248801"/>
            <a:ext cx="314422" cy="508644"/>
            <a:chOff x="1637968" y="715401"/>
            <a:chExt cx="314422" cy="508644"/>
          </a:xfrm>
        </p:grpSpPr>
        <p:grpSp>
          <p:nvGrpSpPr>
            <p:cNvPr id="749" name="Google Shape;749;p41"/>
            <p:cNvGrpSpPr/>
            <p:nvPr/>
          </p:nvGrpSpPr>
          <p:grpSpPr>
            <a:xfrm>
              <a:off x="1637968" y="715401"/>
              <a:ext cx="314422" cy="351876"/>
              <a:chOff x="3716049" y="771758"/>
              <a:chExt cx="453450" cy="488717"/>
            </a:xfrm>
          </p:grpSpPr>
          <p:pic>
            <p:nvPicPr>
              <p:cNvPr id="735" name="Google Shape;735;p4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750" name="Google Shape;750;p41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51" name="Google Shape;751;p41"/>
            <p:cNvSpPr txBox="1"/>
            <p:nvPr/>
          </p:nvSpPr>
          <p:spPr>
            <a:xfrm>
              <a:off x="1637988" y="1085444"/>
              <a:ext cx="3144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CI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52" name="Google Shape;752;p41"/>
          <p:cNvGrpSpPr/>
          <p:nvPr/>
        </p:nvGrpSpPr>
        <p:grpSpPr>
          <a:xfrm>
            <a:off x="3299704" y="1248801"/>
            <a:ext cx="314422" cy="508644"/>
            <a:chOff x="2148580" y="715401"/>
            <a:chExt cx="314422" cy="508644"/>
          </a:xfrm>
        </p:grpSpPr>
        <p:grpSp>
          <p:nvGrpSpPr>
            <p:cNvPr id="753" name="Google Shape;753;p41"/>
            <p:cNvGrpSpPr/>
            <p:nvPr/>
          </p:nvGrpSpPr>
          <p:grpSpPr>
            <a:xfrm>
              <a:off x="2148580" y="715401"/>
              <a:ext cx="314422" cy="351876"/>
              <a:chOff x="3716049" y="771758"/>
              <a:chExt cx="453450" cy="488717"/>
            </a:xfrm>
          </p:grpSpPr>
          <p:pic>
            <p:nvPicPr>
              <p:cNvPr id="754" name="Google Shape;754;p4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744" name="Google Shape;744;p41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55" name="Google Shape;755;p41"/>
            <p:cNvSpPr txBox="1"/>
            <p:nvPr/>
          </p:nvSpPr>
          <p:spPr>
            <a:xfrm>
              <a:off x="2148600" y="1085444"/>
              <a:ext cx="3144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CD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756" name="Google Shape;756;p41"/>
          <p:cNvCxnSpPr>
            <a:stCxn id="735" idx="3"/>
            <a:endCxn id="754" idx="1"/>
          </p:cNvCxnSpPr>
          <p:nvPr/>
        </p:nvCxnSpPr>
        <p:spPr>
          <a:xfrm>
            <a:off x="2840539" y="1450534"/>
            <a:ext cx="45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57" name="Google Shape;757;p41"/>
          <p:cNvGrpSpPr/>
          <p:nvPr/>
        </p:nvGrpSpPr>
        <p:grpSpPr>
          <a:xfrm>
            <a:off x="4521699" y="1258033"/>
            <a:ext cx="437100" cy="508642"/>
            <a:chOff x="2081708" y="715401"/>
            <a:chExt cx="437100" cy="508642"/>
          </a:xfrm>
        </p:grpSpPr>
        <p:grpSp>
          <p:nvGrpSpPr>
            <p:cNvPr id="758" name="Google Shape;758;p41"/>
            <p:cNvGrpSpPr/>
            <p:nvPr/>
          </p:nvGrpSpPr>
          <p:grpSpPr>
            <a:xfrm>
              <a:off x="2148580" y="715401"/>
              <a:ext cx="314422" cy="351876"/>
              <a:chOff x="3716049" y="771758"/>
              <a:chExt cx="453450" cy="488717"/>
            </a:xfrm>
          </p:grpSpPr>
          <p:pic>
            <p:nvPicPr>
              <p:cNvPr id="759" name="Google Shape;759;p4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760" name="Google Shape;760;p41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37" name="Google Shape;737;p41"/>
            <p:cNvSpPr txBox="1"/>
            <p:nvPr/>
          </p:nvSpPr>
          <p:spPr>
            <a:xfrm>
              <a:off x="2081708" y="1085442"/>
              <a:ext cx="437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CI TEST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761" name="Google Shape;761;p41"/>
          <p:cNvCxnSpPr>
            <a:stCxn id="754" idx="3"/>
            <a:endCxn id="759" idx="1"/>
          </p:cNvCxnSpPr>
          <p:nvPr/>
        </p:nvCxnSpPr>
        <p:spPr>
          <a:xfrm>
            <a:off x="3614126" y="1450534"/>
            <a:ext cx="974400" cy="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41"/>
          <p:cNvCxnSpPr>
            <a:stCxn id="763" idx="3"/>
            <a:endCxn id="764" idx="1"/>
          </p:cNvCxnSpPr>
          <p:nvPr/>
        </p:nvCxnSpPr>
        <p:spPr>
          <a:xfrm>
            <a:off x="3419243" y="3258664"/>
            <a:ext cx="40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41"/>
          <p:cNvCxnSpPr>
            <a:endCxn id="763" idx="1"/>
          </p:cNvCxnSpPr>
          <p:nvPr/>
        </p:nvCxnSpPr>
        <p:spPr>
          <a:xfrm>
            <a:off x="2416901" y="2418064"/>
            <a:ext cx="632100" cy="84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6" name="Google Shape;766;p41"/>
          <p:cNvSpPr txBox="1"/>
          <p:nvPr/>
        </p:nvSpPr>
        <p:spPr>
          <a:xfrm>
            <a:off x="4993725" y="3961402"/>
            <a:ext cx="171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Continuous Deployment</a:t>
            </a:r>
            <a:r>
              <a:rPr lang="en" sz="9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br>
              <a:rPr lang="en" sz="9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9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production eliminates these.</a:t>
            </a:r>
            <a:endParaRPr sz="9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67" name="Google Shape;767;p41"/>
          <p:cNvGrpSpPr/>
          <p:nvPr/>
        </p:nvGrpSpPr>
        <p:grpSpPr>
          <a:xfrm>
            <a:off x="4561723" y="2740665"/>
            <a:ext cx="432000" cy="694792"/>
            <a:chOff x="5003975" y="2664465"/>
            <a:chExt cx="432000" cy="694792"/>
          </a:xfrm>
        </p:grpSpPr>
        <p:grpSp>
          <p:nvGrpSpPr>
            <p:cNvPr id="768" name="Google Shape;768;p41"/>
            <p:cNvGrpSpPr/>
            <p:nvPr/>
          </p:nvGrpSpPr>
          <p:grpSpPr>
            <a:xfrm>
              <a:off x="5034857" y="2944923"/>
              <a:ext cx="370242" cy="414334"/>
              <a:chOff x="3716049" y="771758"/>
              <a:chExt cx="453450" cy="488717"/>
            </a:xfrm>
          </p:grpSpPr>
          <p:pic>
            <p:nvPicPr>
              <p:cNvPr id="725" name="Google Shape;725;p4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769" name="Google Shape;769;p41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70" name="Google Shape;770;p41"/>
            <p:cNvSpPr txBox="1"/>
            <p:nvPr/>
          </p:nvSpPr>
          <p:spPr>
            <a:xfrm>
              <a:off x="5003975" y="2664465"/>
              <a:ext cx="432000" cy="2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CD</a:t>
              </a:r>
              <a:b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Staging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71" name="Google Shape;771;p41"/>
          <p:cNvGrpSpPr/>
          <p:nvPr/>
        </p:nvGrpSpPr>
        <p:grpSpPr>
          <a:xfrm>
            <a:off x="3049001" y="2702851"/>
            <a:ext cx="370242" cy="732606"/>
            <a:chOff x="3491253" y="2626651"/>
            <a:chExt cx="370242" cy="732606"/>
          </a:xfrm>
        </p:grpSpPr>
        <p:sp>
          <p:nvSpPr>
            <p:cNvPr id="772" name="Google Shape;772;p41"/>
            <p:cNvSpPr txBox="1"/>
            <p:nvPr/>
          </p:nvSpPr>
          <p:spPr>
            <a:xfrm>
              <a:off x="3519175" y="2626651"/>
              <a:ext cx="3144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CI </a:t>
              </a: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Build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773" name="Google Shape;773;p41"/>
            <p:cNvGrpSpPr/>
            <p:nvPr/>
          </p:nvGrpSpPr>
          <p:grpSpPr>
            <a:xfrm>
              <a:off x="3491253" y="2944923"/>
              <a:ext cx="370242" cy="414334"/>
              <a:chOff x="3716049" y="771758"/>
              <a:chExt cx="453450" cy="488717"/>
            </a:xfrm>
          </p:grpSpPr>
          <p:pic>
            <p:nvPicPr>
              <p:cNvPr id="763" name="Google Shape;763;p4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774" name="Google Shape;774;p41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775" name="Google Shape;775;p41"/>
          <p:cNvGrpSpPr/>
          <p:nvPr/>
        </p:nvGrpSpPr>
        <p:grpSpPr>
          <a:xfrm>
            <a:off x="3787850" y="2599675"/>
            <a:ext cx="437100" cy="835782"/>
            <a:chOff x="4230102" y="2523475"/>
            <a:chExt cx="437100" cy="835782"/>
          </a:xfrm>
        </p:grpSpPr>
        <p:sp>
          <p:nvSpPr>
            <p:cNvPr id="776" name="Google Shape;776;p41"/>
            <p:cNvSpPr txBox="1"/>
            <p:nvPr/>
          </p:nvSpPr>
          <p:spPr>
            <a:xfrm>
              <a:off x="4230102" y="2523475"/>
              <a:ext cx="4371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CI Test</a:t>
              </a: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 Code &amp; Artifacts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777" name="Google Shape;777;p41"/>
            <p:cNvGrpSpPr/>
            <p:nvPr/>
          </p:nvGrpSpPr>
          <p:grpSpPr>
            <a:xfrm>
              <a:off x="4263055" y="2944923"/>
              <a:ext cx="370242" cy="414334"/>
              <a:chOff x="3716049" y="771758"/>
              <a:chExt cx="453450" cy="488717"/>
            </a:xfrm>
          </p:grpSpPr>
          <p:pic>
            <p:nvPicPr>
              <p:cNvPr id="764" name="Google Shape;764;p4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778" name="Google Shape;778;p41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779" name="Google Shape;779;p41"/>
          <p:cNvGrpSpPr/>
          <p:nvPr/>
        </p:nvGrpSpPr>
        <p:grpSpPr>
          <a:xfrm>
            <a:off x="5241844" y="2617825"/>
            <a:ext cx="651300" cy="817632"/>
            <a:chOff x="5684095" y="2541625"/>
            <a:chExt cx="651300" cy="817632"/>
          </a:xfrm>
        </p:grpSpPr>
        <p:sp>
          <p:nvSpPr>
            <p:cNvPr id="780" name="Google Shape;780;p41"/>
            <p:cNvSpPr txBox="1"/>
            <p:nvPr/>
          </p:nvSpPr>
          <p:spPr>
            <a:xfrm>
              <a:off x="5684095" y="2541625"/>
              <a:ext cx="651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CI Test</a:t>
              </a:r>
              <a:b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Running Environment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781" name="Google Shape;781;p41"/>
            <p:cNvGrpSpPr/>
            <p:nvPr/>
          </p:nvGrpSpPr>
          <p:grpSpPr>
            <a:xfrm>
              <a:off x="5806659" y="2944923"/>
              <a:ext cx="370242" cy="414334"/>
              <a:chOff x="3716049" y="771758"/>
              <a:chExt cx="453450" cy="488717"/>
            </a:xfrm>
          </p:grpSpPr>
          <p:pic>
            <p:nvPicPr>
              <p:cNvPr id="782" name="Google Shape;782;p4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783" name="Google Shape;783;p41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784" name="Google Shape;784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92307" y="3456997"/>
            <a:ext cx="267600" cy="178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5" name="Google Shape;785;p41"/>
          <p:cNvGrpSpPr/>
          <p:nvPr/>
        </p:nvGrpSpPr>
        <p:grpSpPr>
          <a:xfrm>
            <a:off x="6018831" y="2712925"/>
            <a:ext cx="651300" cy="722532"/>
            <a:chOff x="6461083" y="2636725"/>
            <a:chExt cx="651300" cy="722532"/>
          </a:xfrm>
        </p:grpSpPr>
        <p:grpSp>
          <p:nvGrpSpPr>
            <p:cNvPr id="786" name="Google Shape;786;p41"/>
            <p:cNvGrpSpPr/>
            <p:nvPr/>
          </p:nvGrpSpPr>
          <p:grpSpPr>
            <a:xfrm>
              <a:off x="6578461" y="2944923"/>
              <a:ext cx="370242" cy="414334"/>
              <a:chOff x="3716049" y="771758"/>
              <a:chExt cx="453450" cy="488717"/>
            </a:xfrm>
          </p:grpSpPr>
          <p:pic>
            <p:nvPicPr>
              <p:cNvPr id="787" name="Google Shape;787;p4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788" name="Google Shape;788;p41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89" name="Google Shape;789;p41"/>
            <p:cNvSpPr txBox="1"/>
            <p:nvPr/>
          </p:nvSpPr>
          <p:spPr>
            <a:xfrm>
              <a:off x="6461083" y="2636725"/>
              <a:ext cx="65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CD Approve</a:t>
              </a:r>
              <a:b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To Prod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790" name="Google Shape;790;p41"/>
          <p:cNvCxnSpPr>
            <a:stCxn id="725" idx="3"/>
          </p:cNvCxnSpPr>
          <p:nvPr/>
        </p:nvCxnSpPr>
        <p:spPr>
          <a:xfrm>
            <a:off x="4962847" y="3258664"/>
            <a:ext cx="4032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1" name="Google Shape;791;p41"/>
          <p:cNvCxnSpPr>
            <a:stCxn id="782" idx="3"/>
            <a:endCxn id="787" idx="1"/>
          </p:cNvCxnSpPr>
          <p:nvPr/>
        </p:nvCxnSpPr>
        <p:spPr>
          <a:xfrm>
            <a:off x="5734649" y="3258664"/>
            <a:ext cx="40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41"/>
          <p:cNvCxnSpPr>
            <a:stCxn id="760" idx="1"/>
            <a:endCxn id="745" idx="3"/>
          </p:cNvCxnSpPr>
          <p:nvPr/>
        </p:nvCxnSpPr>
        <p:spPr>
          <a:xfrm rot="10800000">
            <a:off x="4375369" y="1053493"/>
            <a:ext cx="371100" cy="26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triangle"/>
            <a:tailEnd len="med" w="med" type="triangle"/>
          </a:ln>
        </p:spPr>
      </p:cxnSp>
      <p:pic>
        <p:nvPicPr>
          <p:cNvPr id="793" name="Google Shape;793;p4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318774" y="1988775"/>
            <a:ext cx="267600" cy="26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4" name="Google Shape;794;p41"/>
          <p:cNvCxnSpPr>
            <a:stCxn id="763" idx="2"/>
            <a:endCxn id="795" idx="0"/>
          </p:cNvCxnSpPr>
          <p:nvPr/>
        </p:nvCxnSpPr>
        <p:spPr>
          <a:xfrm flipH="1">
            <a:off x="3232622" y="3435457"/>
            <a:ext cx="1500" cy="25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grpSp>
        <p:nvGrpSpPr>
          <p:cNvPr id="796" name="Google Shape;796;p41"/>
          <p:cNvGrpSpPr/>
          <p:nvPr/>
        </p:nvGrpSpPr>
        <p:grpSpPr>
          <a:xfrm>
            <a:off x="2353173" y="3693951"/>
            <a:ext cx="1761900" cy="700476"/>
            <a:chOff x="2795425" y="3641450"/>
            <a:chExt cx="1761900" cy="700476"/>
          </a:xfrm>
        </p:grpSpPr>
        <p:pic>
          <p:nvPicPr>
            <p:cNvPr descr="Image result for puzzle piece" id="795" name="Google Shape;795;p4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517700" y="3641450"/>
              <a:ext cx="314425" cy="313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7" name="Google Shape;797;p41"/>
            <p:cNvSpPr txBox="1"/>
            <p:nvPr/>
          </p:nvSpPr>
          <p:spPr>
            <a:xfrm>
              <a:off x="2795425" y="3987926"/>
              <a:ext cx="1761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Build Artifacts for Deploy</a:t>
              </a:r>
              <a:b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(zip, package, container)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1"/>
          <p:cNvGrpSpPr/>
          <p:nvPr/>
        </p:nvGrpSpPr>
        <p:grpSpPr>
          <a:xfrm>
            <a:off x="6769446" y="2711100"/>
            <a:ext cx="651300" cy="722532"/>
            <a:chOff x="6461083" y="2636725"/>
            <a:chExt cx="651300" cy="722532"/>
          </a:xfrm>
        </p:grpSpPr>
        <p:grpSp>
          <p:nvGrpSpPr>
            <p:cNvPr id="799" name="Google Shape;799;p41"/>
            <p:cNvGrpSpPr/>
            <p:nvPr/>
          </p:nvGrpSpPr>
          <p:grpSpPr>
            <a:xfrm>
              <a:off x="6578461" y="2944923"/>
              <a:ext cx="370242" cy="414334"/>
              <a:chOff x="3716049" y="771758"/>
              <a:chExt cx="453450" cy="488717"/>
            </a:xfrm>
          </p:grpSpPr>
          <p:pic>
            <p:nvPicPr>
              <p:cNvPr id="800" name="Google Shape;800;p4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801" name="Google Shape;801;p41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02" name="Google Shape;802;p41"/>
            <p:cNvSpPr txBox="1"/>
            <p:nvPr/>
          </p:nvSpPr>
          <p:spPr>
            <a:xfrm>
              <a:off x="6461083" y="2636725"/>
              <a:ext cx="65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Release</a:t>
              </a:r>
              <a:b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For Prod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803" name="Google Shape;803;p41"/>
          <p:cNvCxnSpPr>
            <a:stCxn id="787" idx="3"/>
            <a:endCxn id="800" idx="1"/>
          </p:cNvCxnSpPr>
          <p:nvPr/>
        </p:nvCxnSpPr>
        <p:spPr>
          <a:xfrm flipH="1" rot="10800000">
            <a:off x="6506451" y="3256864"/>
            <a:ext cx="380400" cy="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04" name="Google Shape;804;p41"/>
          <p:cNvGrpSpPr/>
          <p:nvPr/>
        </p:nvGrpSpPr>
        <p:grpSpPr>
          <a:xfrm>
            <a:off x="6652624" y="3694051"/>
            <a:ext cx="822600" cy="688525"/>
            <a:chOff x="3649851" y="3530400"/>
            <a:chExt cx="822600" cy="688525"/>
          </a:xfrm>
        </p:grpSpPr>
        <p:pic>
          <p:nvPicPr>
            <p:cNvPr descr="Image result for puzzle piece" id="805" name="Google Shape;805;p4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917612" y="3530400"/>
              <a:ext cx="314425" cy="313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6" name="Google Shape;806;p41"/>
            <p:cNvSpPr txBox="1"/>
            <p:nvPr/>
          </p:nvSpPr>
          <p:spPr>
            <a:xfrm>
              <a:off x="3649851" y="3920725"/>
              <a:ext cx="8226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Released </a:t>
              </a:r>
              <a:b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Artifacts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807" name="Google Shape;807;p41"/>
          <p:cNvCxnSpPr>
            <a:stCxn id="800" idx="2"/>
            <a:endCxn id="805" idx="0"/>
          </p:cNvCxnSpPr>
          <p:nvPr/>
        </p:nvCxnSpPr>
        <p:spPr>
          <a:xfrm>
            <a:off x="7071944" y="3433632"/>
            <a:ext cx="5700" cy="26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808" name="Google Shape;808;p41"/>
          <p:cNvCxnSpPr>
            <a:stCxn id="797" idx="2"/>
            <a:endCxn id="806" idx="2"/>
          </p:cNvCxnSpPr>
          <p:nvPr/>
        </p:nvCxnSpPr>
        <p:spPr>
          <a:xfrm rot="-5400000">
            <a:off x="5143023" y="2473528"/>
            <a:ext cx="12000" cy="3829800"/>
          </a:xfrm>
          <a:prstGeom prst="curvedConnector3">
            <a:avLst>
              <a:gd fmla="val -4630395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809" name="Google Shape;809;p41"/>
          <p:cNvSpPr txBox="1"/>
          <p:nvPr/>
        </p:nvSpPr>
        <p:spPr>
          <a:xfrm>
            <a:off x="7966475" y="2347925"/>
            <a:ext cx="8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0" name="Google Shape;810;p41"/>
          <p:cNvSpPr txBox="1"/>
          <p:nvPr/>
        </p:nvSpPr>
        <p:spPr>
          <a:xfrm>
            <a:off x="6295500" y="1683975"/>
            <a:ext cx="24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Sans Pro"/>
                <a:ea typeface="Source Sans Pro"/>
                <a:cs typeface="Source Sans Pro"/>
                <a:sym typeface="Source Sans Pro"/>
              </a:rPr>
              <a:t>One codebase tracked in revision control, many deploys</a:t>
            </a:r>
            <a:br>
              <a:rPr lang="en" sz="13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300">
                <a:latin typeface="Source Sans Pro"/>
                <a:ea typeface="Source Sans Pro"/>
                <a:cs typeface="Source Sans Pro"/>
                <a:sym typeface="Source Sans Pro"/>
              </a:rPr>
              <a:t>“12 Factor APP I. Codebase”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42"/>
          <p:cNvGrpSpPr/>
          <p:nvPr/>
        </p:nvGrpSpPr>
        <p:grpSpPr>
          <a:xfrm>
            <a:off x="4063347" y="2868846"/>
            <a:ext cx="2310000" cy="1735500"/>
            <a:chOff x="4063347" y="2716446"/>
            <a:chExt cx="2310000" cy="1735500"/>
          </a:xfrm>
        </p:grpSpPr>
        <p:sp>
          <p:nvSpPr>
            <p:cNvPr id="816" name="Google Shape;816;p42"/>
            <p:cNvSpPr/>
            <p:nvPr/>
          </p:nvSpPr>
          <p:spPr>
            <a:xfrm>
              <a:off x="4063347" y="2716446"/>
              <a:ext cx="2310000" cy="1735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7" name="Google Shape;817;p42"/>
            <p:cNvCxnSpPr>
              <a:stCxn id="818" idx="2"/>
              <a:endCxn id="819" idx="0"/>
            </p:cNvCxnSpPr>
            <p:nvPr/>
          </p:nvCxnSpPr>
          <p:spPr>
            <a:xfrm>
              <a:off x="4439699" y="3599903"/>
              <a:ext cx="3300" cy="218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lgDash"/>
              <a:round/>
              <a:headEnd len="med" w="med" type="none"/>
              <a:tailEnd len="med" w="med" type="triangle"/>
            </a:ln>
          </p:spPr>
        </p:cxnSp>
        <p:grpSp>
          <p:nvGrpSpPr>
            <p:cNvPr id="820" name="Google Shape;820;p42"/>
            <p:cNvGrpSpPr/>
            <p:nvPr/>
          </p:nvGrpSpPr>
          <p:grpSpPr>
            <a:xfrm>
              <a:off x="4174284" y="3818102"/>
              <a:ext cx="558000" cy="627028"/>
              <a:chOff x="6256350" y="4547247"/>
              <a:chExt cx="558000" cy="627028"/>
            </a:xfrm>
          </p:grpSpPr>
          <p:pic>
            <p:nvPicPr>
              <p:cNvPr id="819" name="Google Shape;819;p4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339857" y="4547247"/>
                <a:ext cx="370200" cy="359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1" name="Google Shape;821;p42"/>
              <p:cNvSpPr txBox="1"/>
              <p:nvPr/>
            </p:nvSpPr>
            <p:spPr>
              <a:xfrm>
                <a:off x="6256350" y="4820275"/>
                <a:ext cx="558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Source Sans Pro"/>
                    <a:ea typeface="Source Sans Pro"/>
                    <a:cs typeface="Source Sans Pro"/>
                    <a:sym typeface="Source Sans Pro"/>
                  </a:rPr>
                  <a:t>Stage</a:t>
                </a:r>
                <a:endParaRPr sz="11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822" name="Google Shape;822;p42"/>
            <p:cNvSpPr txBox="1"/>
            <p:nvPr/>
          </p:nvSpPr>
          <p:spPr>
            <a:xfrm>
              <a:off x="4631097" y="3944473"/>
              <a:ext cx="1714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000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Optional if able to trust</a:t>
              </a:r>
              <a:br>
                <a:rPr b="1" lang="en" sz="900">
                  <a:solidFill>
                    <a:srgbClr val="0000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b="1" lang="en" sz="900">
                  <a:solidFill>
                    <a:srgbClr val="0000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an upstream testing</a:t>
              </a:r>
              <a:endParaRPr sz="9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823" name="Google Shape;823;p42"/>
            <p:cNvGrpSpPr/>
            <p:nvPr/>
          </p:nvGrpSpPr>
          <p:grpSpPr>
            <a:xfrm>
              <a:off x="4223696" y="2905111"/>
              <a:ext cx="432000" cy="694792"/>
              <a:chOff x="5003975" y="2664465"/>
              <a:chExt cx="432000" cy="694792"/>
            </a:xfrm>
          </p:grpSpPr>
          <p:grpSp>
            <p:nvGrpSpPr>
              <p:cNvPr id="824" name="Google Shape;824;p42"/>
              <p:cNvGrpSpPr/>
              <p:nvPr/>
            </p:nvGrpSpPr>
            <p:grpSpPr>
              <a:xfrm>
                <a:off x="5034857" y="2944923"/>
                <a:ext cx="370242" cy="414334"/>
                <a:chOff x="3716049" y="771758"/>
                <a:chExt cx="453450" cy="488717"/>
              </a:xfrm>
            </p:grpSpPr>
            <p:pic>
              <p:nvPicPr>
                <p:cNvPr id="818" name="Google Shape;818;p4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716049" y="843412"/>
                  <a:ext cx="453450" cy="41706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Asset 15@150x.png" id="825" name="Google Shape;825;p4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943764" y="771758"/>
                  <a:ext cx="193815" cy="17849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26" name="Google Shape;826;p42"/>
              <p:cNvSpPr txBox="1"/>
              <p:nvPr/>
            </p:nvSpPr>
            <p:spPr>
              <a:xfrm>
                <a:off x="5003975" y="2664465"/>
                <a:ext cx="432000" cy="21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u="sng">
                    <a:latin typeface="Source Sans Pro"/>
                    <a:ea typeface="Source Sans Pro"/>
                    <a:cs typeface="Source Sans Pro"/>
                    <a:sym typeface="Source Sans Pro"/>
                  </a:rPr>
                  <a:t>CD</a:t>
                </a:r>
                <a:b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</a:br>
                <a: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  <a:t>Staging</a:t>
                </a:r>
                <a:endParaRPr sz="9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827" name="Google Shape;827;p42"/>
            <p:cNvGrpSpPr/>
            <p:nvPr/>
          </p:nvGrpSpPr>
          <p:grpSpPr>
            <a:xfrm>
              <a:off x="4903816" y="2782271"/>
              <a:ext cx="651300" cy="817632"/>
              <a:chOff x="5684095" y="2541625"/>
              <a:chExt cx="651300" cy="817632"/>
            </a:xfrm>
          </p:grpSpPr>
          <p:sp>
            <p:nvSpPr>
              <p:cNvPr id="828" name="Google Shape;828;p42"/>
              <p:cNvSpPr txBox="1"/>
              <p:nvPr/>
            </p:nvSpPr>
            <p:spPr>
              <a:xfrm>
                <a:off x="5684095" y="2541625"/>
                <a:ext cx="6513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u="sng">
                    <a:latin typeface="Source Sans Pro"/>
                    <a:ea typeface="Source Sans Pro"/>
                    <a:cs typeface="Source Sans Pro"/>
                    <a:sym typeface="Source Sans Pro"/>
                  </a:rPr>
                  <a:t>CI Test</a:t>
                </a:r>
                <a:b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</a:br>
                <a: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  <a:t>Running Environment</a:t>
                </a:r>
                <a:endParaRPr sz="9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grpSp>
            <p:nvGrpSpPr>
              <p:cNvPr id="829" name="Google Shape;829;p42"/>
              <p:cNvGrpSpPr/>
              <p:nvPr/>
            </p:nvGrpSpPr>
            <p:grpSpPr>
              <a:xfrm>
                <a:off x="5806659" y="2944923"/>
                <a:ext cx="370242" cy="414334"/>
                <a:chOff x="3716049" y="771758"/>
                <a:chExt cx="453450" cy="488717"/>
              </a:xfrm>
            </p:grpSpPr>
            <p:pic>
              <p:nvPicPr>
                <p:cNvPr id="830" name="Google Shape;830;p4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716049" y="843412"/>
                  <a:ext cx="453450" cy="41706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Asset 15@150x.png" id="831" name="Google Shape;831;p4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943764" y="771758"/>
                  <a:ext cx="193815" cy="17849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32" name="Google Shape;832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854280" y="3621443"/>
              <a:ext cx="267600" cy="17896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33" name="Google Shape;833;p42"/>
            <p:cNvGrpSpPr/>
            <p:nvPr/>
          </p:nvGrpSpPr>
          <p:grpSpPr>
            <a:xfrm>
              <a:off x="5680804" y="2877371"/>
              <a:ext cx="651300" cy="722532"/>
              <a:chOff x="6461083" y="2636725"/>
              <a:chExt cx="651300" cy="722532"/>
            </a:xfrm>
          </p:grpSpPr>
          <p:grpSp>
            <p:nvGrpSpPr>
              <p:cNvPr id="834" name="Google Shape;834;p42"/>
              <p:cNvGrpSpPr/>
              <p:nvPr/>
            </p:nvGrpSpPr>
            <p:grpSpPr>
              <a:xfrm>
                <a:off x="6578461" y="2944923"/>
                <a:ext cx="370242" cy="414334"/>
                <a:chOff x="3716049" y="771758"/>
                <a:chExt cx="453450" cy="488717"/>
              </a:xfrm>
            </p:grpSpPr>
            <p:pic>
              <p:nvPicPr>
                <p:cNvPr id="835" name="Google Shape;835;p4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716049" y="843412"/>
                  <a:ext cx="453450" cy="41706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Asset 15@150x.png" id="836" name="Google Shape;836;p4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943764" y="771758"/>
                  <a:ext cx="193815" cy="17849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37" name="Google Shape;837;p42"/>
              <p:cNvSpPr txBox="1"/>
              <p:nvPr/>
            </p:nvSpPr>
            <p:spPr>
              <a:xfrm>
                <a:off x="6461083" y="2636725"/>
                <a:ext cx="6513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u="sng">
                    <a:latin typeface="Source Sans Pro"/>
                    <a:ea typeface="Source Sans Pro"/>
                    <a:cs typeface="Source Sans Pro"/>
                    <a:sym typeface="Source Sans Pro"/>
                  </a:rPr>
                  <a:t>CD Approve</a:t>
                </a:r>
                <a:b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</a:br>
                <a: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  <a:t>To Prod</a:t>
                </a:r>
                <a:endParaRPr sz="9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cxnSp>
          <p:nvCxnSpPr>
            <p:cNvPr id="838" name="Google Shape;838;p42"/>
            <p:cNvCxnSpPr>
              <a:stCxn id="818" idx="3"/>
            </p:cNvCxnSpPr>
            <p:nvPr/>
          </p:nvCxnSpPr>
          <p:spPr>
            <a:xfrm>
              <a:off x="4624819" y="3423110"/>
              <a:ext cx="403200" cy="6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9" name="Google Shape;839;p42"/>
            <p:cNvCxnSpPr>
              <a:stCxn id="830" idx="3"/>
              <a:endCxn id="835" idx="1"/>
            </p:cNvCxnSpPr>
            <p:nvPr/>
          </p:nvCxnSpPr>
          <p:spPr>
            <a:xfrm>
              <a:off x="5396621" y="3423110"/>
              <a:ext cx="401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40" name="Google Shape;840;p42"/>
          <p:cNvSpPr txBox="1"/>
          <p:nvPr>
            <p:ph type="title"/>
          </p:nvPr>
        </p:nvSpPr>
        <p:spPr>
          <a:xfrm>
            <a:off x="304800" y="168850"/>
            <a:ext cx="8549100" cy="2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GitOps Part 2: One or More Environment Deployment Only Repositories</a:t>
            </a:r>
            <a:endParaRPr/>
          </a:p>
        </p:txBody>
      </p:sp>
      <p:cxnSp>
        <p:nvCxnSpPr>
          <p:cNvPr id="841" name="Google Shape;841;p42"/>
          <p:cNvCxnSpPr>
            <a:endCxn id="818" idx="1"/>
          </p:cNvCxnSpPr>
          <p:nvPr/>
        </p:nvCxnSpPr>
        <p:spPr>
          <a:xfrm>
            <a:off x="3663578" y="2756210"/>
            <a:ext cx="591000" cy="81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42" name="Google Shape;842;p42"/>
          <p:cNvGrpSpPr/>
          <p:nvPr/>
        </p:nvGrpSpPr>
        <p:grpSpPr>
          <a:xfrm>
            <a:off x="3153221" y="4197714"/>
            <a:ext cx="822600" cy="688525"/>
            <a:chOff x="3649851" y="3530400"/>
            <a:chExt cx="822600" cy="688525"/>
          </a:xfrm>
        </p:grpSpPr>
        <p:pic>
          <p:nvPicPr>
            <p:cNvPr descr="Image result for puzzle piece" id="843" name="Google Shape;843;p4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917612" y="3530400"/>
              <a:ext cx="314425" cy="313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4" name="Google Shape;844;p42"/>
            <p:cNvSpPr txBox="1"/>
            <p:nvPr/>
          </p:nvSpPr>
          <p:spPr>
            <a:xfrm>
              <a:off x="3649851" y="3920725"/>
              <a:ext cx="8226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Released </a:t>
              </a:r>
              <a:b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Artifacts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45" name="Google Shape;845;p42"/>
          <p:cNvGrpSpPr/>
          <p:nvPr/>
        </p:nvGrpSpPr>
        <p:grpSpPr>
          <a:xfrm>
            <a:off x="7171062" y="2872117"/>
            <a:ext cx="651300" cy="883465"/>
            <a:chOff x="7981538" y="2475792"/>
            <a:chExt cx="651300" cy="883465"/>
          </a:xfrm>
        </p:grpSpPr>
        <p:sp>
          <p:nvSpPr>
            <p:cNvPr id="846" name="Google Shape;846;p42"/>
            <p:cNvSpPr txBox="1"/>
            <p:nvPr/>
          </p:nvSpPr>
          <p:spPr>
            <a:xfrm>
              <a:off x="7981538" y="2475792"/>
              <a:ext cx="6513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CD Test</a:t>
              </a:r>
              <a:b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Validate Environment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847" name="Google Shape;847;p42"/>
            <p:cNvGrpSpPr/>
            <p:nvPr/>
          </p:nvGrpSpPr>
          <p:grpSpPr>
            <a:xfrm>
              <a:off x="8122065" y="2944923"/>
              <a:ext cx="370242" cy="414334"/>
              <a:chOff x="3716049" y="771758"/>
              <a:chExt cx="453450" cy="488717"/>
            </a:xfrm>
          </p:grpSpPr>
          <p:pic>
            <p:nvPicPr>
              <p:cNvPr id="848" name="Google Shape;848;p4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849" name="Google Shape;849;p4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50" name="Google Shape;850;p42"/>
          <p:cNvGrpSpPr/>
          <p:nvPr/>
        </p:nvGrpSpPr>
        <p:grpSpPr>
          <a:xfrm>
            <a:off x="6473267" y="3060800"/>
            <a:ext cx="508200" cy="1540014"/>
            <a:chOff x="6473267" y="2908400"/>
            <a:chExt cx="508200" cy="1540014"/>
          </a:xfrm>
        </p:grpSpPr>
        <p:cxnSp>
          <p:nvCxnSpPr>
            <p:cNvPr id="851" name="Google Shape;851;p42"/>
            <p:cNvCxnSpPr>
              <a:stCxn id="852" idx="2"/>
              <a:endCxn id="853" idx="0"/>
            </p:cNvCxnSpPr>
            <p:nvPr/>
          </p:nvCxnSpPr>
          <p:spPr>
            <a:xfrm>
              <a:off x="6724908" y="3603182"/>
              <a:ext cx="2400" cy="218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lgDash"/>
              <a:round/>
              <a:headEnd len="med" w="med" type="none"/>
              <a:tailEnd len="med" w="med" type="triangle"/>
            </a:ln>
          </p:spPr>
        </p:cxnSp>
        <p:grpSp>
          <p:nvGrpSpPr>
            <p:cNvPr id="854" name="Google Shape;854;p42"/>
            <p:cNvGrpSpPr/>
            <p:nvPr/>
          </p:nvGrpSpPr>
          <p:grpSpPr>
            <a:xfrm>
              <a:off x="6473267" y="3821493"/>
              <a:ext cx="508200" cy="626921"/>
              <a:chOff x="7656266" y="4547358"/>
              <a:chExt cx="508200" cy="626921"/>
            </a:xfrm>
          </p:grpSpPr>
          <p:pic>
            <p:nvPicPr>
              <p:cNvPr id="853" name="Google Shape;853;p4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725267" y="4547358"/>
                <a:ext cx="370200" cy="359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55" name="Google Shape;855;p42"/>
              <p:cNvSpPr txBox="1"/>
              <p:nvPr/>
            </p:nvSpPr>
            <p:spPr>
              <a:xfrm>
                <a:off x="7656266" y="4820279"/>
                <a:ext cx="5082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Source Sans Pro"/>
                    <a:ea typeface="Source Sans Pro"/>
                    <a:cs typeface="Source Sans Pro"/>
                    <a:sym typeface="Source Sans Pro"/>
                  </a:rPr>
                  <a:t>Prod</a:t>
                </a:r>
                <a:endParaRPr sz="11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856" name="Google Shape;856;p42"/>
            <p:cNvGrpSpPr/>
            <p:nvPr/>
          </p:nvGrpSpPr>
          <p:grpSpPr>
            <a:xfrm>
              <a:off x="6506362" y="2908400"/>
              <a:ext cx="437100" cy="694782"/>
              <a:chOff x="7316838" y="2664475"/>
              <a:chExt cx="437100" cy="694782"/>
            </a:xfrm>
          </p:grpSpPr>
          <p:grpSp>
            <p:nvGrpSpPr>
              <p:cNvPr id="857" name="Google Shape;857;p42"/>
              <p:cNvGrpSpPr/>
              <p:nvPr/>
            </p:nvGrpSpPr>
            <p:grpSpPr>
              <a:xfrm>
                <a:off x="7350263" y="2944923"/>
                <a:ext cx="370242" cy="414334"/>
                <a:chOff x="3716049" y="771758"/>
                <a:chExt cx="453450" cy="488717"/>
              </a:xfrm>
            </p:grpSpPr>
            <p:pic>
              <p:nvPicPr>
                <p:cNvPr id="852" name="Google Shape;852;p4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716049" y="843412"/>
                  <a:ext cx="453450" cy="41706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Asset 15@150x.png" id="858" name="Google Shape;858;p4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943764" y="771758"/>
                  <a:ext cx="193815" cy="17849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59" name="Google Shape;859;p42"/>
              <p:cNvSpPr txBox="1"/>
              <p:nvPr/>
            </p:nvSpPr>
            <p:spPr>
              <a:xfrm>
                <a:off x="7316838" y="2664475"/>
                <a:ext cx="437100" cy="21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u="sng">
                    <a:latin typeface="Source Sans Pro"/>
                    <a:ea typeface="Source Sans Pro"/>
                    <a:cs typeface="Source Sans Pro"/>
                    <a:sym typeface="Source Sans Pro"/>
                  </a:rPr>
                  <a:t>Deploy</a:t>
                </a:r>
                <a:b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</a:br>
                <a: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  <a:t>Prod</a:t>
                </a:r>
                <a:endParaRPr sz="9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cxnSp>
        <p:nvCxnSpPr>
          <p:cNvPr id="860" name="Google Shape;860;p42"/>
          <p:cNvCxnSpPr>
            <a:stCxn id="852" idx="3"/>
            <a:endCxn id="848" idx="1"/>
          </p:cNvCxnSpPr>
          <p:nvPr/>
        </p:nvCxnSpPr>
        <p:spPr>
          <a:xfrm>
            <a:off x="6910029" y="3578789"/>
            <a:ext cx="40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1" name="Google Shape;861;p42"/>
          <p:cNvSpPr txBox="1"/>
          <p:nvPr/>
        </p:nvSpPr>
        <p:spPr>
          <a:xfrm>
            <a:off x="6295500" y="1836375"/>
            <a:ext cx="24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Sans Pro"/>
                <a:ea typeface="Source Sans Pro"/>
                <a:cs typeface="Source Sans Pro"/>
                <a:sym typeface="Source Sans Pro"/>
              </a:rPr>
              <a:t>App Config Is Stored in Environment Project</a:t>
            </a:r>
            <a:br>
              <a:rPr lang="en" sz="13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300">
                <a:latin typeface="Source Sans Pro"/>
                <a:ea typeface="Source Sans Pro"/>
                <a:cs typeface="Source Sans Pro"/>
                <a:sym typeface="Source Sans Pro"/>
              </a:rPr>
              <a:t>“12 Factor APP III. Config”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62" name="Google Shape;862;p42"/>
          <p:cNvCxnSpPr>
            <a:stCxn id="843" idx="0"/>
            <a:endCxn id="818" idx="1"/>
          </p:cNvCxnSpPr>
          <p:nvPr/>
        </p:nvCxnSpPr>
        <p:spPr>
          <a:xfrm flipH="1" rot="10800000">
            <a:off x="3578195" y="3575514"/>
            <a:ext cx="676500" cy="62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63" name="Google Shape;863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4248" y="3342276"/>
            <a:ext cx="437100" cy="43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4" name="Google Shape;864;p42"/>
          <p:cNvCxnSpPr>
            <a:stCxn id="863" idx="3"/>
            <a:endCxn id="818" idx="1"/>
          </p:cNvCxnSpPr>
          <p:nvPr/>
        </p:nvCxnSpPr>
        <p:spPr>
          <a:xfrm>
            <a:off x="1851348" y="3560826"/>
            <a:ext cx="2403300" cy="1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5" name="Google Shape;865;p42"/>
          <p:cNvSpPr txBox="1"/>
          <p:nvPr/>
        </p:nvSpPr>
        <p:spPr>
          <a:xfrm>
            <a:off x="2126900" y="3409425"/>
            <a:ext cx="19329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Update Released Artifact Ver Variable and Run PIpeline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6" name="Google Shape;866;p42"/>
          <p:cNvSpPr txBox="1"/>
          <p:nvPr/>
        </p:nvSpPr>
        <p:spPr>
          <a:xfrm>
            <a:off x="1440511" y="3044288"/>
            <a:ext cx="4371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latin typeface="Source Sans Pro"/>
                <a:ea typeface="Source Sans Pro"/>
                <a:cs typeface="Source Sans Pro"/>
                <a:sym typeface="Source Sans Pro"/>
              </a:rPr>
              <a:t>Operator Trigger</a:t>
            </a:r>
            <a:endParaRPr sz="900"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7" name="Google Shape;867;p42"/>
          <p:cNvSpPr txBox="1"/>
          <p:nvPr/>
        </p:nvSpPr>
        <p:spPr>
          <a:xfrm>
            <a:off x="1395625" y="2704828"/>
            <a:ext cx="5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C6D26"/>
                </a:solidFill>
                <a:latin typeface="Arial Black"/>
                <a:ea typeface="Arial Black"/>
                <a:cs typeface="Arial Black"/>
                <a:sym typeface="Arial Black"/>
              </a:rPr>
              <a:t>#2</a:t>
            </a:r>
            <a:endParaRPr sz="1600">
              <a:solidFill>
                <a:srgbClr val="FC6D2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868" name="Google Shape;868;p42"/>
          <p:cNvCxnSpPr>
            <a:stCxn id="869" idx="3"/>
            <a:endCxn id="818" idx="1"/>
          </p:cNvCxnSpPr>
          <p:nvPr/>
        </p:nvCxnSpPr>
        <p:spPr>
          <a:xfrm flipH="1" rot="10800000">
            <a:off x="1802850" y="3575393"/>
            <a:ext cx="2451600" cy="118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70" name="Google Shape;870;p42"/>
          <p:cNvGrpSpPr/>
          <p:nvPr/>
        </p:nvGrpSpPr>
        <p:grpSpPr>
          <a:xfrm>
            <a:off x="1363623" y="3889809"/>
            <a:ext cx="508200" cy="1047977"/>
            <a:chOff x="1378125" y="3860682"/>
            <a:chExt cx="508200" cy="1047977"/>
          </a:xfrm>
        </p:grpSpPr>
        <p:grpSp>
          <p:nvGrpSpPr>
            <p:cNvPr id="871" name="Google Shape;871;p42"/>
            <p:cNvGrpSpPr/>
            <p:nvPr/>
          </p:nvGrpSpPr>
          <p:grpSpPr>
            <a:xfrm>
              <a:off x="1413686" y="4213877"/>
              <a:ext cx="437100" cy="694782"/>
              <a:chOff x="7316838" y="2664475"/>
              <a:chExt cx="437100" cy="694782"/>
            </a:xfrm>
          </p:grpSpPr>
          <p:grpSp>
            <p:nvGrpSpPr>
              <p:cNvPr id="872" name="Google Shape;872;p42"/>
              <p:cNvGrpSpPr/>
              <p:nvPr/>
            </p:nvGrpSpPr>
            <p:grpSpPr>
              <a:xfrm>
                <a:off x="7350263" y="2944923"/>
                <a:ext cx="370242" cy="414334"/>
                <a:chOff x="3716049" y="771758"/>
                <a:chExt cx="453450" cy="488717"/>
              </a:xfrm>
            </p:grpSpPr>
            <p:pic>
              <p:nvPicPr>
                <p:cNvPr id="869" name="Google Shape;869;p4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716049" y="843412"/>
                  <a:ext cx="453450" cy="41706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Asset 15@150x.png" id="873" name="Google Shape;873;p4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943764" y="771758"/>
                  <a:ext cx="193815" cy="17849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74" name="Google Shape;874;p42"/>
              <p:cNvSpPr txBox="1"/>
              <p:nvPr/>
            </p:nvSpPr>
            <p:spPr>
              <a:xfrm>
                <a:off x="7316838" y="2664475"/>
                <a:ext cx="437100" cy="21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u="sng">
                    <a:latin typeface="Source Sans Pro"/>
                    <a:ea typeface="Source Sans Pro"/>
                    <a:cs typeface="Source Sans Pro"/>
                    <a:sym typeface="Source Sans Pro"/>
                  </a:rPr>
                  <a:t>Pipeline Trigger</a:t>
                </a:r>
                <a:endParaRPr sz="900" u="sng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875" name="Google Shape;875;p42"/>
            <p:cNvSpPr txBox="1"/>
            <p:nvPr/>
          </p:nvSpPr>
          <p:spPr>
            <a:xfrm>
              <a:off x="1378125" y="3860682"/>
              <a:ext cx="50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C6D26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#3</a:t>
              </a:r>
              <a:endParaRPr sz="1600">
                <a:solidFill>
                  <a:srgbClr val="FC6D26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sp>
        <p:nvSpPr>
          <p:cNvPr id="876" name="Google Shape;876;p42"/>
          <p:cNvSpPr txBox="1"/>
          <p:nvPr/>
        </p:nvSpPr>
        <p:spPr>
          <a:xfrm rot="-1537968">
            <a:off x="1888682" y="4083387"/>
            <a:ext cx="1962544" cy="297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Auto-Update Released Artifact Ver Variable and Run PIpeline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77" name="Google Shape;877;p42"/>
          <p:cNvGrpSpPr/>
          <p:nvPr/>
        </p:nvGrpSpPr>
        <p:grpSpPr>
          <a:xfrm>
            <a:off x="253975" y="3642175"/>
            <a:ext cx="1178634" cy="1118818"/>
            <a:chOff x="253975" y="3489775"/>
            <a:chExt cx="1178634" cy="1118818"/>
          </a:xfrm>
        </p:grpSpPr>
        <p:cxnSp>
          <p:nvCxnSpPr>
            <p:cNvPr id="878" name="Google Shape;878;p42"/>
            <p:cNvCxnSpPr>
              <a:endCxn id="869" idx="1"/>
            </p:cNvCxnSpPr>
            <p:nvPr/>
          </p:nvCxnSpPr>
          <p:spPr>
            <a:xfrm>
              <a:off x="1073209" y="4372793"/>
              <a:ext cx="359400" cy="235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79" name="Google Shape;879;p42"/>
            <p:cNvSpPr txBox="1"/>
            <p:nvPr/>
          </p:nvSpPr>
          <p:spPr>
            <a:xfrm>
              <a:off x="253975" y="3489775"/>
              <a:ext cx="866100" cy="103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Source Sans Pro"/>
                  <a:ea typeface="Source Sans Pro"/>
                  <a:cs typeface="Source Sans Pro"/>
                  <a:sym typeface="Source Sans Pro"/>
                </a:rPr>
                <a:t>Scheduled</a:t>
              </a:r>
              <a:endParaRPr sz="10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Source Sans Pro"/>
                  <a:ea typeface="Source Sans Pro"/>
                  <a:cs typeface="Source Sans Pro"/>
                  <a:sym typeface="Source Sans Pro"/>
                </a:rPr>
                <a:t> - pipeline</a:t>
              </a:r>
              <a:br>
                <a:rPr lang="en" sz="10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1000">
                  <a:latin typeface="Source Sans Pro"/>
                  <a:ea typeface="Source Sans Pro"/>
                  <a:cs typeface="Source Sans Pro"/>
                  <a:sym typeface="Source Sans Pro"/>
                </a:rPr>
                <a:t>Monitored</a:t>
              </a:r>
              <a:br>
                <a:rPr lang="en" sz="10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1000">
                  <a:latin typeface="Source Sans Pro"/>
                  <a:ea typeface="Source Sans Pro"/>
                  <a:cs typeface="Source Sans Pro"/>
                  <a:sym typeface="Source Sans Pro"/>
                </a:rPr>
                <a:t> - pipeline</a:t>
              </a:r>
              <a:endParaRPr sz="10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Source Sans Pro"/>
                  <a:ea typeface="Source Sans Pro"/>
                  <a:cs typeface="Source Sans Pro"/>
                  <a:sym typeface="Source Sans Pro"/>
                </a:rPr>
                <a:t> - variable</a:t>
              </a:r>
              <a:br>
                <a:rPr lang="en" sz="10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1000">
                  <a:latin typeface="Source Sans Pro"/>
                  <a:ea typeface="Source Sans Pro"/>
                  <a:cs typeface="Source Sans Pro"/>
                  <a:sym typeface="Source Sans Pro"/>
                </a:rPr>
                <a:t>Called</a:t>
              </a:r>
              <a:endParaRPr sz="1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80" name="Google Shape;880;p42"/>
          <p:cNvGrpSpPr/>
          <p:nvPr/>
        </p:nvGrpSpPr>
        <p:grpSpPr>
          <a:xfrm>
            <a:off x="1323476" y="722750"/>
            <a:ext cx="7303436" cy="2149387"/>
            <a:chOff x="1323476" y="570350"/>
            <a:chExt cx="7303436" cy="2149387"/>
          </a:xfrm>
        </p:grpSpPr>
        <p:pic>
          <p:nvPicPr>
            <p:cNvPr id="881" name="Google Shape;881;p4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484249" y="914000"/>
              <a:ext cx="2044425" cy="157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2" name="Google Shape;882;p4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448675" y="1484063"/>
              <a:ext cx="437100" cy="4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3" name="Google Shape;883;p4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273289" y="884488"/>
              <a:ext cx="9525" cy="1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4" name="Google Shape;884;p4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255660" y="1527336"/>
              <a:ext cx="278400" cy="278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85" name="Google Shape;885;p42"/>
            <p:cNvCxnSpPr>
              <a:endCxn id="886" idx="1"/>
            </p:cNvCxnSpPr>
            <p:nvPr/>
          </p:nvCxnSpPr>
          <p:spPr>
            <a:xfrm flipH="1" rot="10800000">
              <a:off x="2788017" y="1210997"/>
              <a:ext cx="957300" cy="349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7" name="Google Shape;887;p42"/>
            <p:cNvCxnSpPr>
              <a:stCxn id="888" idx="1"/>
              <a:endCxn id="884" idx="3"/>
            </p:cNvCxnSpPr>
            <p:nvPr/>
          </p:nvCxnSpPr>
          <p:spPr>
            <a:xfrm flipH="1">
              <a:off x="3534099" y="1457837"/>
              <a:ext cx="2206800" cy="208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889" name="Google Shape;889;p42"/>
            <p:cNvGrpSpPr/>
            <p:nvPr/>
          </p:nvGrpSpPr>
          <p:grpSpPr>
            <a:xfrm>
              <a:off x="1918411" y="1411400"/>
              <a:ext cx="1410815" cy="494400"/>
              <a:chOff x="1716062" y="1030400"/>
              <a:chExt cx="1410815" cy="494400"/>
            </a:xfrm>
          </p:grpSpPr>
          <p:sp>
            <p:nvSpPr>
              <p:cNvPr id="890" name="Google Shape;890;p42"/>
              <p:cNvSpPr/>
              <p:nvPr/>
            </p:nvSpPr>
            <p:spPr>
              <a:xfrm>
                <a:off x="1716062" y="1099974"/>
                <a:ext cx="1053600" cy="162000"/>
              </a:xfrm>
              <a:prstGeom prst="rect">
                <a:avLst/>
              </a:prstGeom>
              <a:solidFill>
                <a:srgbClr val="3D85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lt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Artifact Ver Update</a:t>
                </a:r>
                <a:endParaRPr sz="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1" name="Google Shape;891;p42"/>
              <p:cNvSpPr/>
              <p:nvPr/>
            </p:nvSpPr>
            <p:spPr>
              <a:xfrm rot="2118318">
                <a:off x="2673353" y="1114614"/>
                <a:ext cx="395547" cy="325971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3D85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2" name="Google Shape;892;p42"/>
            <p:cNvGrpSpPr/>
            <p:nvPr/>
          </p:nvGrpSpPr>
          <p:grpSpPr>
            <a:xfrm>
              <a:off x="4811193" y="570350"/>
              <a:ext cx="3815718" cy="503173"/>
              <a:chOff x="1726619" y="328275"/>
              <a:chExt cx="3815718" cy="503173"/>
            </a:xfrm>
          </p:grpSpPr>
          <p:cxnSp>
            <p:nvCxnSpPr>
              <p:cNvPr id="893" name="Google Shape;893;p42"/>
              <p:cNvCxnSpPr>
                <a:stCxn id="894" idx="3"/>
                <a:endCxn id="895" idx="1"/>
              </p:cNvCxnSpPr>
              <p:nvPr/>
            </p:nvCxnSpPr>
            <p:spPr>
              <a:xfrm flipH="1" rot="10800000">
                <a:off x="1726619" y="571948"/>
                <a:ext cx="413100" cy="259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lgDash"/>
                <a:round/>
                <a:headEnd len="med" w="med" type="triangle"/>
                <a:tailEnd len="med" w="med" type="triangle"/>
              </a:ln>
            </p:spPr>
          </p:cxnSp>
          <p:grpSp>
            <p:nvGrpSpPr>
              <p:cNvPr id="896" name="Google Shape;896;p42"/>
              <p:cNvGrpSpPr/>
              <p:nvPr/>
            </p:nvGrpSpPr>
            <p:grpSpPr>
              <a:xfrm>
                <a:off x="2139657" y="328275"/>
                <a:ext cx="3402680" cy="461700"/>
                <a:chOff x="6525057" y="4423300"/>
                <a:chExt cx="3402680" cy="461700"/>
              </a:xfrm>
            </p:grpSpPr>
            <p:pic>
              <p:nvPicPr>
                <p:cNvPr id="895" name="Google Shape;895;p42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525057" y="4487247"/>
                  <a:ext cx="370200" cy="3593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97" name="Google Shape;897;p42"/>
                <p:cNvSpPr txBox="1"/>
                <p:nvPr/>
              </p:nvSpPr>
              <p:spPr>
                <a:xfrm>
                  <a:off x="7041737" y="4423300"/>
                  <a:ext cx="28860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Auto Deploy / Teardown Review Environment Per Branch For Automated Tests (Dynamic Review Environments)</a:t>
                  </a:r>
                  <a:endParaRPr sz="900"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  <p:grpSp>
          <p:nvGrpSpPr>
            <p:cNvPr id="898" name="Google Shape;898;p42"/>
            <p:cNvGrpSpPr/>
            <p:nvPr/>
          </p:nvGrpSpPr>
          <p:grpSpPr>
            <a:xfrm>
              <a:off x="3745317" y="1009263"/>
              <a:ext cx="314422" cy="508644"/>
              <a:chOff x="1637968" y="780663"/>
              <a:chExt cx="314422" cy="508644"/>
            </a:xfrm>
          </p:grpSpPr>
          <p:grpSp>
            <p:nvGrpSpPr>
              <p:cNvPr id="899" name="Google Shape;899;p42"/>
              <p:cNvGrpSpPr/>
              <p:nvPr/>
            </p:nvGrpSpPr>
            <p:grpSpPr>
              <a:xfrm>
                <a:off x="1637968" y="780663"/>
                <a:ext cx="314422" cy="351876"/>
                <a:chOff x="3716049" y="862401"/>
                <a:chExt cx="453450" cy="488717"/>
              </a:xfrm>
            </p:grpSpPr>
            <p:pic>
              <p:nvPicPr>
                <p:cNvPr id="886" name="Google Shape;886;p4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716049" y="934055"/>
                  <a:ext cx="453450" cy="41706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Asset 15@150x.png" id="900" name="Google Shape;900;p4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943764" y="862401"/>
                  <a:ext cx="193815" cy="17849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901" name="Google Shape;901;p42"/>
              <p:cNvSpPr txBox="1"/>
              <p:nvPr/>
            </p:nvSpPr>
            <p:spPr>
              <a:xfrm>
                <a:off x="1637988" y="1150707"/>
                <a:ext cx="3144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  <a:t>CI</a:t>
                </a:r>
                <a:endParaRPr sz="9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902" name="Google Shape;902;p42"/>
            <p:cNvGrpSpPr/>
            <p:nvPr/>
          </p:nvGrpSpPr>
          <p:grpSpPr>
            <a:xfrm>
              <a:off x="4518904" y="1009263"/>
              <a:ext cx="314422" cy="508644"/>
              <a:chOff x="2148580" y="780663"/>
              <a:chExt cx="314422" cy="508644"/>
            </a:xfrm>
          </p:grpSpPr>
          <p:grpSp>
            <p:nvGrpSpPr>
              <p:cNvPr id="903" name="Google Shape;903;p42"/>
              <p:cNvGrpSpPr/>
              <p:nvPr/>
            </p:nvGrpSpPr>
            <p:grpSpPr>
              <a:xfrm>
                <a:off x="2148580" y="780663"/>
                <a:ext cx="314422" cy="351876"/>
                <a:chOff x="3716049" y="862401"/>
                <a:chExt cx="453450" cy="488717"/>
              </a:xfrm>
            </p:grpSpPr>
            <p:pic>
              <p:nvPicPr>
                <p:cNvPr id="904" name="Google Shape;904;p4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716049" y="934055"/>
                  <a:ext cx="453450" cy="41706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Asset 15@150x.png" id="894" name="Google Shape;894;p4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943764" y="862401"/>
                  <a:ext cx="193815" cy="17849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905" name="Google Shape;905;p42"/>
              <p:cNvSpPr txBox="1"/>
              <p:nvPr/>
            </p:nvSpPr>
            <p:spPr>
              <a:xfrm>
                <a:off x="2148600" y="1150707"/>
                <a:ext cx="3144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  <a:t>CD</a:t>
                </a:r>
                <a:endParaRPr sz="9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cxnSp>
          <p:nvCxnSpPr>
            <p:cNvPr id="906" name="Google Shape;906;p42"/>
            <p:cNvCxnSpPr>
              <a:stCxn id="886" idx="3"/>
              <a:endCxn id="904" idx="1"/>
            </p:cNvCxnSpPr>
            <p:nvPr/>
          </p:nvCxnSpPr>
          <p:spPr>
            <a:xfrm>
              <a:off x="4059739" y="1210997"/>
              <a:ext cx="459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907" name="Google Shape;907;p42"/>
            <p:cNvGrpSpPr/>
            <p:nvPr/>
          </p:nvGrpSpPr>
          <p:grpSpPr>
            <a:xfrm>
              <a:off x="5740899" y="1018496"/>
              <a:ext cx="437100" cy="508642"/>
              <a:chOff x="2081708" y="780663"/>
              <a:chExt cx="437100" cy="508642"/>
            </a:xfrm>
          </p:grpSpPr>
          <p:grpSp>
            <p:nvGrpSpPr>
              <p:cNvPr id="908" name="Google Shape;908;p42"/>
              <p:cNvGrpSpPr/>
              <p:nvPr/>
            </p:nvGrpSpPr>
            <p:grpSpPr>
              <a:xfrm>
                <a:off x="2148580" y="780663"/>
                <a:ext cx="314422" cy="351876"/>
                <a:chOff x="3716049" y="862401"/>
                <a:chExt cx="453450" cy="488717"/>
              </a:xfrm>
            </p:grpSpPr>
            <p:pic>
              <p:nvPicPr>
                <p:cNvPr id="909" name="Google Shape;909;p4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716049" y="934055"/>
                  <a:ext cx="453450" cy="41706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Asset 15@150x.png" id="910" name="Google Shape;910;p4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943764" y="862401"/>
                  <a:ext cx="193815" cy="17849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88" name="Google Shape;888;p42"/>
              <p:cNvSpPr txBox="1"/>
              <p:nvPr/>
            </p:nvSpPr>
            <p:spPr>
              <a:xfrm>
                <a:off x="2081708" y="1150705"/>
                <a:ext cx="4371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  <a:t>CI TEST</a:t>
                </a:r>
                <a:endParaRPr sz="9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cxnSp>
          <p:nvCxnSpPr>
            <p:cNvPr id="911" name="Google Shape;911;p42"/>
            <p:cNvCxnSpPr>
              <a:stCxn id="904" idx="3"/>
              <a:endCxn id="909" idx="1"/>
            </p:cNvCxnSpPr>
            <p:nvPr/>
          </p:nvCxnSpPr>
          <p:spPr>
            <a:xfrm>
              <a:off x="4833326" y="1210997"/>
              <a:ext cx="974400" cy="9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12" name="Google Shape;912;p42"/>
            <p:cNvSpPr/>
            <p:nvPr/>
          </p:nvSpPr>
          <p:spPr>
            <a:xfrm>
              <a:off x="3416523" y="2330625"/>
              <a:ext cx="2044500" cy="35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Main  (Config Only)</a:t>
              </a:r>
              <a:endParaRPr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913" name="Google Shape;913;p42"/>
            <p:cNvCxnSpPr>
              <a:stCxn id="910" idx="1"/>
              <a:endCxn id="895" idx="3"/>
            </p:cNvCxnSpPr>
            <p:nvPr/>
          </p:nvCxnSpPr>
          <p:spPr>
            <a:xfrm rot="10800000">
              <a:off x="5594569" y="813955"/>
              <a:ext cx="371100" cy="268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lgDash"/>
              <a:round/>
              <a:headEnd len="med" w="med" type="triangle"/>
              <a:tailEnd len="med" w="med" type="triangle"/>
            </a:ln>
          </p:spPr>
        </p:cxnSp>
        <p:pic>
          <p:nvPicPr>
            <p:cNvPr id="914" name="Google Shape;914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537974" y="1683975"/>
              <a:ext cx="267600" cy="26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5" name="Google Shape;915;p4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2905323" y="1853938"/>
              <a:ext cx="595031" cy="865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6" name="Google Shape;916;p42"/>
            <p:cNvSpPr txBox="1"/>
            <p:nvPr/>
          </p:nvSpPr>
          <p:spPr>
            <a:xfrm>
              <a:off x="1323476" y="1098350"/>
              <a:ext cx="740700" cy="2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Operator Trigger</a:t>
              </a:r>
              <a:endParaRPr sz="900" u="sng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With Env Test</a:t>
              </a:r>
              <a:endParaRPr sz="900" u="sng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17" name="Google Shape;917;p42"/>
            <p:cNvSpPr txBox="1"/>
            <p:nvPr/>
          </p:nvSpPr>
          <p:spPr>
            <a:xfrm>
              <a:off x="1439725" y="638501"/>
              <a:ext cx="50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C6D26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#1</a:t>
              </a:r>
              <a:endParaRPr sz="1600">
                <a:solidFill>
                  <a:srgbClr val="FC6D26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918" name="Google Shape;918;p42"/>
            <p:cNvSpPr txBox="1"/>
            <p:nvPr/>
          </p:nvSpPr>
          <p:spPr>
            <a:xfrm>
              <a:off x="1830263" y="2044463"/>
              <a:ext cx="13524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Update Released Artifact Ver Variable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919" name="Google Shape;919;p42"/>
          <p:cNvCxnSpPr>
            <a:stCxn id="835" idx="3"/>
            <a:endCxn id="852" idx="1"/>
          </p:cNvCxnSpPr>
          <p:nvPr/>
        </p:nvCxnSpPr>
        <p:spPr>
          <a:xfrm>
            <a:off x="6168424" y="3575510"/>
            <a:ext cx="3714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itLab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itLab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