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6"/>
  </p:notesMasterIdLst>
  <p:sldIdLst>
    <p:sldId id="256" r:id="rId2"/>
    <p:sldId id="266" r:id="rId3"/>
    <p:sldId id="258" r:id="rId4"/>
    <p:sldId id="259" r:id="rId5"/>
    <p:sldId id="260" r:id="rId6"/>
    <p:sldId id="263" r:id="rId7"/>
    <p:sldId id="268" r:id="rId8"/>
    <p:sldId id="267" r:id="rId9"/>
    <p:sldId id="270" r:id="rId10"/>
    <p:sldId id="271" r:id="rId11"/>
    <p:sldId id="269" r:id="rId12"/>
    <p:sldId id="264" r:id="rId13"/>
    <p:sldId id="272"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6FE5C-E6AB-4EA2-8422-A98EC01D274E}" v="528" dt="2019-03-13T08:02:13.999"/>
    <p1510:client id="{5791671C-CFED-466A-88E2-817F59CBAFC3}" v="27" dt="2019-03-13T08:11:54.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6"/>
    <p:restoredTop sz="94643"/>
  </p:normalViewPr>
  <p:slideViewPr>
    <p:cSldViewPr snapToGrid="0" snapToObjects="1">
      <p:cViewPr varScale="1">
        <p:scale>
          <a:sx n="87" d="100"/>
          <a:sy n="87" d="100"/>
        </p:scale>
        <p:origin x="30"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win Rivera" userId="2295d1571b8a0ebc" providerId="LiveId" clId="{5791671C-CFED-466A-88E2-817F59CBAFC3}"/>
    <pc:docChg chg="addSld modSld">
      <pc:chgData name="Darwin Rivera" userId="2295d1571b8a0ebc" providerId="LiveId" clId="{5791671C-CFED-466A-88E2-817F59CBAFC3}" dt="2019-03-13T08:11:54.688" v="26"/>
      <pc:docMkLst>
        <pc:docMk/>
      </pc:docMkLst>
      <pc:sldChg chg="modSp">
        <pc:chgData name="Darwin Rivera" userId="2295d1571b8a0ebc" providerId="LiveId" clId="{5791671C-CFED-466A-88E2-817F59CBAFC3}" dt="2019-03-13T08:03:26.128" v="7" actId="20577"/>
        <pc:sldMkLst>
          <pc:docMk/>
          <pc:sldMk cId="3689781022" sldId="266"/>
        </pc:sldMkLst>
        <pc:spChg chg="mod">
          <ac:chgData name="Darwin Rivera" userId="2295d1571b8a0ebc" providerId="LiveId" clId="{5791671C-CFED-466A-88E2-817F59CBAFC3}" dt="2019-03-13T08:03:26.128" v="7" actId="20577"/>
          <ac:spMkLst>
            <pc:docMk/>
            <pc:sldMk cId="3689781022" sldId="266"/>
            <ac:spMk id="2" creationId="{16401DC2-956A-42D7-95C8-8B9FD4526FF4}"/>
          </ac:spMkLst>
        </pc:spChg>
      </pc:sldChg>
      <pc:sldChg chg="addSp modSp add">
        <pc:chgData name="Darwin Rivera" userId="2295d1571b8a0ebc" providerId="LiveId" clId="{5791671C-CFED-466A-88E2-817F59CBAFC3}" dt="2019-03-13T08:11:54.688" v="26"/>
        <pc:sldMkLst>
          <pc:docMk/>
          <pc:sldMk cId="3393779789" sldId="272"/>
        </pc:sldMkLst>
        <pc:spChg chg="add mod">
          <ac:chgData name="Darwin Rivera" userId="2295d1571b8a0ebc" providerId="LiveId" clId="{5791671C-CFED-466A-88E2-817F59CBAFC3}" dt="2019-03-13T08:11:54.688" v="26"/>
          <ac:spMkLst>
            <pc:docMk/>
            <pc:sldMk cId="3393779789" sldId="272"/>
            <ac:spMk id="2" creationId="{25368172-0994-4757-8607-B8E1A06DA9CA}"/>
          </ac:spMkLst>
        </pc:spChg>
        <pc:spChg chg="add">
          <ac:chgData name="Darwin Rivera" userId="2295d1571b8a0ebc" providerId="LiveId" clId="{5791671C-CFED-466A-88E2-817F59CBAFC3}" dt="2019-03-13T08:11:06.420" v="21"/>
          <ac:spMkLst>
            <pc:docMk/>
            <pc:sldMk cId="3393779789" sldId="272"/>
            <ac:spMk id="3" creationId="{8AA63AC4-3516-409C-96EA-C532ECB469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465E9-FF6B-4F3D-A9B8-AC885AA6B12F}" type="datetimeFigureOut">
              <a:rPr lang="en-US" smtClean="0"/>
              <a:t>3/13/2019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33B8B0-1460-4A11-AB7F-AA9EC487AD42}" type="slidenum">
              <a:rPr lang="en-US" smtClean="0"/>
              <a:t>‹#›</a:t>
            </a:fld>
            <a:endParaRPr lang="en-US"/>
          </a:p>
        </p:txBody>
      </p:sp>
    </p:spTree>
    <p:extLst>
      <p:ext uri="{BB962C8B-B14F-4D97-AF65-F5344CB8AC3E}">
        <p14:creationId xmlns:p14="http://schemas.microsoft.com/office/powerpoint/2010/main" val="37677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33B8B0-1460-4A11-AB7F-AA9EC487AD42}" type="slidenum">
              <a:rPr lang="en-US" smtClean="0"/>
              <a:t>4</a:t>
            </a:fld>
            <a:endParaRPr lang="en-US"/>
          </a:p>
        </p:txBody>
      </p:sp>
    </p:spTree>
    <p:extLst>
      <p:ext uri="{BB962C8B-B14F-4D97-AF65-F5344CB8AC3E}">
        <p14:creationId xmlns:p14="http://schemas.microsoft.com/office/powerpoint/2010/main" val="399066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 want to keep communication direct from users to us and all information from both the users and the products be stored in a database.</a:t>
            </a:r>
          </a:p>
          <a:p>
            <a:pPr marL="171450" indent="-171450">
              <a:buFontTx/>
              <a:buChar char="-"/>
            </a:pPr>
            <a:r>
              <a:rPr lang="en-US" dirty="0"/>
              <a:t>I’ve researched several types of encryption and planned on using encryption only on establishing the account but will also have to have it when the invoice is sent out the user making a purchase.</a:t>
            </a:r>
          </a:p>
          <a:p>
            <a:pPr marL="171450" indent="-171450">
              <a:buFontTx/>
              <a:buChar char="-"/>
            </a:pPr>
            <a:r>
              <a:rPr lang="en-US" dirty="0"/>
              <a:t>Also will need encryption from admin section to the database itself since its personal information and needs to be secured on all sides.</a:t>
            </a:r>
          </a:p>
        </p:txBody>
      </p:sp>
      <p:sp>
        <p:nvSpPr>
          <p:cNvPr id="4" name="Slide Number Placeholder 3"/>
          <p:cNvSpPr>
            <a:spLocks noGrp="1"/>
          </p:cNvSpPr>
          <p:nvPr>
            <p:ph type="sldNum" sz="quarter" idx="5"/>
          </p:nvPr>
        </p:nvSpPr>
        <p:spPr/>
        <p:txBody>
          <a:bodyPr/>
          <a:lstStyle/>
          <a:p>
            <a:fld id="{E633B8B0-1460-4A11-AB7F-AA9EC487AD42}" type="slidenum">
              <a:rPr lang="en-US" smtClean="0"/>
              <a:t>6</a:t>
            </a:fld>
            <a:endParaRPr lang="en-US"/>
          </a:p>
        </p:txBody>
      </p:sp>
    </p:spTree>
    <p:extLst>
      <p:ext uri="{BB962C8B-B14F-4D97-AF65-F5344CB8AC3E}">
        <p14:creationId xmlns:p14="http://schemas.microsoft.com/office/powerpoint/2010/main" val="601572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Please see revised ERD. </a:t>
            </a:r>
          </a:p>
        </p:txBody>
      </p:sp>
      <p:sp>
        <p:nvSpPr>
          <p:cNvPr id="4" name="Slide Number Placeholder 3"/>
          <p:cNvSpPr>
            <a:spLocks noGrp="1"/>
          </p:cNvSpPr>
          <p:nvPr>
            <p:ph type="sldNum" sz="quarter" idx="5"/>
          </p:nvPr>
        </p:nvSpPr>
        <p:spPr/>
        <p:txBody>
          <a:bodyPr/>
          <a:lstStyle/>
          <a:p>
            <a:fld id="{E633B8B0-1460-4A11-AB7F-AA9EC487AD42}" type="slidenum">
              <a:rPr lang="en-US" smtClean="0"/>
              <a:t>7</a:t>
            </a:fld>
            <a:endParaRPr lang="en-US"/>
          </a:p>
        </p:txBody>
      </p:sp>
    </p:spTree>
    <p:extLst>
      <p:ext uri="{BB962C8B-B14F-4D97-AF65-F5344CB8AC3E}">
        <p14:creationId xmlns:p14="http://schemas.microsoft.com/office/powerpoint/2010/main" val="203266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33B8B0-1460-4A11-AB7F-AA9EC487AD42}" type="slidenum">
              <a:rPr lang="en-US" smtClean="0"/>
              <a:t>8</a:t>
            </a:fld>
            <a:endParaRPr lang="en-US"/>
          </a:p>
        </p:txBody>
      </p:sp>
    </p:spTree>
    <p:extLst>
      <p:ext uri="{BB962C8B-B14F-4D97-AF65-F5344CB8AC3E}">
        <p14:creationId xmlns:p14="http://schemas.microsoft.com/office/powerpoint/2010/main" val="1361232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33B8B0-1460-4A11-AB7F-AA9EC487AD42}" type="slidenum">
              <a:rPr lang="en-US" smtClean="0"/>
              <a:t>12</a:t>
            </a:fld>
            <a:endParaRPr lang="en-US"/>
          </a:p>
        </p:txBody>
      </p:sp>
    </p:spTree>
    <p:extLst>
      <p:ext uri="{BB962C8B-B14F-4D97-AF65-F5344CB8AC3E}">
        <p14:creationId xmlns:p14="http://schemas.microsoft.com/office/powerpoint/2010/main" val="349476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55CFF5-A982-9144-92EE-FFDE006A87B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55CFF5-A982-9144-92EE-FFDE006A87B1}"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5CFF5-A982-9144-92EE-FFDE006A87B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955CFF5-A982-9144-92EE-FFDE006A87B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955CFF5-A982-9144-92EE-FFDE006A87B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5CFF5-A982-9144-92EE-FFDE006A87B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5CFF5-A982-9144-92EE-FFDE006A87B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5CFF5-A982-9144-92EE-FFDE006A87B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5CFF5-A982-9144-92EE-FFDE006A87B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55CFF5-A982-9144-92EE-FFDE006A87B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55CFF5-A982-9144-92EE-FFDE006A87B1}" type="datetimeFigureOut">
              <a:rPr lang="en-US" smtClean="0"/>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55CFF5-A982-9144-92EE-FFDE006A87B1}"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55CFF5-A982-9144-92EE-FFDE006A87B1}" type="datetimeFigureOut">
              <a:rPr lang="en-US" smtClean="0"/>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55CFF5-A982-9144-92EE-FFDE006A87B1}" type="datetimeFigureOut">
              <a:rPr lang="en-US" smtClean="0"/>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5CFF5-A982-9144-92EE-FFDE006A87B1}" type="datetimeFigureOut">
              <a:rPr lang="en-US" smtClean="0"/>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55CFF5-A982-9144-92EE-FFDE006A87B1}" type="datetimeFigureOut">
              <a:rPr lang="en-US" smtClean="0"/>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EA8123-58FA-1242-B203-1DC3E4E7902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A955CFF5-A982-9144-92EE-FFDE006A87B1}" type="datetimeFigureOut">
              <a:rPr lang="en-US" smtClean="0"/>
              <a:t>3/13/2019</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B7EA8123-58FA-1242-B203-1DC3E4E7902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955CFF5-A982-9144-92EE-FFDE006A87B1}" type="datetimeFigureOut">
              <a:rPr lang="en-US" smtClean="0"/>
              <a:t>3/13/2019</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7EA8123-58FA-1242-B203-1DC3E4E79024}" type="slidenum">
              <a:rPr lang="en-US" smtClean="0"/>
              <a:t>‹#›</a:t>
            </a:fld>
            <a:endParaRPr lang="en-US"/>
          </a:p>
        </p:txBody>
      </p:sp>
    </p:spTree>
    <p:extLst>
      <p:ext uri="{BB962C8B-B14F-4D97-AF65-F5344CB8AC3E}">
        <p14:creationId xmlns:p14="http://schemas.microsoft.com/office/powerpoint/2010/main" val="138709996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65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51C911-2776-4021-A6DA-71243359547F}"/>
              </a:ext>
            </a:extLst>
          </p:cNvPr>
          <p:cNvPicPr>
            <a:picLocks noChangeAspect="1"/>
          </p:cNvPicPr>
          <p:nvPr/>
        </p:nvPicPr>
        <p:blipFill>
          <a:blip r:embed="rId2"/>
          <a:stretch>
            <a:fillRect/>
          </a:stretch>
        </p:blipFill>
        <p:spPr>
          <a:xfrm>
            <a:off x="962212" y="310776"/>
            <a:ext cx="10028518" cy="6096001"/>
          </a:xfrm>
          <a:prstGeom prst="rect">
            <a:avLst/>
          </a:prstGeom>
        </p:spPr>
      </p:pic>
    </p:spTree>
    <p:extLst>
      <p:ext uri="{BB962C8B-B14F-4D97-AF65-F5344CB8AC3E}">
        <p14:creationId xmlns:p14="http://schemas.microsoft.com/office/powerpoint/2010/main" val="71976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1B0A2-7B0E-47D1-A78E-CDB82A83AC39}"/>
              </a:ext>
            </a:extLst>
          </p:cNvPr>
          <p:cNvSpPr>
            <a:spLocks noGrp="1"/>
          </p:cNvSpPr>
          <p:nvPr>
            <p:ph type="title"/>
          </p:nvPr>
        </p:nvSpPr>
        <p:spPr>
          <a:xfrm>
            <a:off x="-71718" y="-379319"/>
            <a:ext cx="5506134" cy="1207190"/>
          </a:xfrm>
        </p:spPr>
        <p:txBody>
          <a:bodyPr anchor="ctr">
            <a:normAutofit/>
          </a:bodyPr>
          <a:lstStyle/>
          <a:p>
            <a:r>
              <a:rPr lang="en-US" sz="4200" dirty="0"/>
              <a:t>Design</a:t>
            </a:r>
            <a:r>
              <a:rPr lang="en-US" sz="4000" dirty="0"/>
              <a:t> </a:t>
            </a:r>
          </a:p>
        </p:txBody>
      </p:sp>
      <p:pic>
        <p:nvPicPr>
          <p:cNvPr id="3" name="Picture 2">
            <a:extLst>
              <a:ext uri="{FF2B5EF4-FFF2-40B4-BE49-F238E27FC236}">
                <a16:creationId xmlns:a16="http://schemas.microsoft.com/office/drawing/2014/main" id="{07FF8942-5778-43DE-8436-F47D893A5166}"/>
              </a:ext>
            </a:extLst>
          </p:cNvPr>
          <p:cNvPicPr>
            <a:picLocks noChangeAspect="1"/>
          </p:cNvPicPr>
          <p:nvPr/>
        </p:nvPicPr>
        <p:blipFill>
          <a:blip r:embed="rId2"/>
          <a:stretch>
            <a:fillRect/>
          </a:stretch>
        </p:blipFill>
        <p:spPr>
          <a:xfrm>
            <a:off x="478116" y="713590"/>
            <a:ext cx="9903013" cy="5840101"/>
          </a:xfrm>
          <a:prstGeom prst="rect">
            <a:avLst/>
          </a:prstGeom>
        </p:spPr>
      </p:pic>
    </p:spTree>
    <p:extLst>
      <p:ext uri="{BB962C8B-B14F-4D97-AF65-F5344CB8AC3E}">
        <p14:creationId xmlns:p14="http://schemas.microsoft.com/office/powerpoint/2010/main" val="58912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us different</a:t>
            </a:r>
          </a:p>
        </p:txBody>
      </p:sp>
      <p:sp>
        <p:nvSpPr>
          <p:cNvPr id="3" name="Content Placeholder 2"/>
          <p:cNvSpPr>
            <a:spLocks noGrp="1"/>
          </p:cNvSpPr>
          <p:nvPr>
            <p:ph idx="1"/>
          </p:nvPr>
        </p:nvSpPr>
        <p:spPr/>
        <p:txBody>
          <a:bodyPr>
            <a:normAutofit/>
          </a:bodyPr>
          <a:lstStyle/>
          <a:p>
            <a:r>
              <a:rPr lang="en-US" sz="2800" dirty="0"/>
              <a:t>No “low - balling”</a:t>
            </a:r>
          </a:p>
          <a:p>
            <a:r>
              <a:rPr lang="en-US" sz="2800" dirty="0"/>
              <a:t>No uncomfortable meetings in public or travel involved</a:t>
            </a:r>
          </a:p>
          <a:p>
            <a:r>
              <a:rPr lang="en-US" sz="2800" dirty="0"/>
              <a:t>No unnecessary conversations</a:t>
            </a:r>
          </a:p>
          <a:p>
            <a:r>
              <a:rPr lang="en-US" sz="2800" dirty="0"/>
              <a:t>Price matching</a:t>
            </a:r>
          </a:p>
          <a:p>
            <a:pPr marL="0" indent="0">
              <a:buNone/>
            </a:pPr>
            <a:endParaRPr lang="en-US" dirty="0"/>
          </a:p>
        </p:txBody>
      </p:sp>
    </p:spTree>
    <p:extLst>
      <p:ext uri="{BB962C8B-B14F-4D97-AF65-F5344CB8AC3E}">
        <p14:creationId xmlns:p14="http://schemas.microsoft.com/office/powerpoint/2010/main" val="1564913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5368172-0994-4757-8607-B8E1A06DA9CA}"/>
              </a:ext>
            </a:extLst>
          </p:cNvPr>
          <p:cNvSpPr txBox="1">
            <a:spLocks/>
          </p:cNvSpPr>
          <p:nvPr/>
        </p:nvSpPr>
        <p:spPr>
          <a:xfrm>
            <a:off x="158789" y="2434150"/>
            <a:ext cx="12221202" cy="120575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a:t>https://github.com/DarwinRivera1</a:t>
            </a:r>
          </a:p>
        </p:txBody>
      </p:sp>
      <p:sp>
        <p:nvSpPr>
          <p:cNvPr id="3" name="Content Placeholder 2">
            <a:extLst>
              <a:ext uri="{FF2B5EF4-FFF2-40B4-BE49-F238E27FC236}">
                <a16:creationId xmlns:a16="http://schemas.microsoft.com/office/drawing/2014/main" id="{8AA63AC4-3516-409C-96EA-C532ECB46925}"/>
              </a:ext>
            </a:extLst>
          </p:cNvPr>
          <p:cNvSpPr txBox="1">
            <a:spLocks/>
          </p:cNvSpPr>
          <p:nvPr/>
        </p:nvSpPr>
        <p:spPr>
          <a:xfrm>
            <a:off x="310806" y="270435"/>
            <a:ext cx="3789111" cy="120575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4200" dirty="0"/>
              <a:t>SQL SCRIPTS</a:t>
            </a:r>
          </a:p>
          <a:p>
            <a:endParaRPr lang="en-US" dirty="0"/>
          </a:p>
        </p:txBody>
      </p:sp>
    </p:spTree>
    <p:extLst>
      <p:ext uri="{BB962C8B-B14F-4D97-AF65-F5344CB8AC3E}">
        <p14:creationId xmlns:p14="http://schemas.microsoft.com/office/powerpoint/2010/main" val="3393779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00238" y="1114425"/>
            <a:ext cx="9260869" cy="1569660"/>
          </a:xfrm>
          <a:prstGeom prst="rect">
            <a:avLst/>
          </a:prstGeom>
          <a:noFill/>
        </p:spPr>
        <p:txBody>
          <a:bodyPr wrap="none" rtlCol="0">
            <a:spAutoFit/>
          </a:bodyPr>
          <a:lstStyle/>
          <a:p>
            <a:r>
              <a:rPr lang="en-US" sz="9600" dirty="0"/>
              <a:t>QUESTIONS ???</a:t>
            </a:r>
          </a:p>
        </p:txBody>
      </p:sp>
    </p:spTree>
    <p:extLst>
      <p:ext uri="{BB962C8B-B14F-4D97-AF65-F5344CB8AC3E}">
        <p14:creationId xmlns:p14="http://schemas.microsoft.com/office/powerpoint/2010/main" val="1873242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401DC2-956A-42D7-95C8-8B9FD4526FF4}"/>
              </a:ext>
            </a:extLst>
          </p:cNvPr>
          <p:cNvSpPr txBox="1"/>
          <p:nvPr/>
        </p:nvSpPr>
        <p:spPr>
          <a:xfrm>
            <a:off x="1126272" y="579862"/>
            <a:ext cx="10259122" cy="2800767"/>
          </a:xfrm>
          <a:prstGeom prst="rect">
            <a:avLst/>
          </a:prstGeom>
          <a:noFill/>
        </p:spPr>
        <p:txBody>
          <a:bodyPr wrap="square" rtlCol="0">
            <a:spAutoFit/>
          </a:bodyPr>
          <a:lstStyle/>
          <a:p>
            <a:r>
              <a:rPr lang="en-US" sz="4400" dirty="0"/>
              <a:t>Darwin Rivera</a:t>
            </a:r>
          </a:p>
          <a:p>
            <a:r>
              <a:rPr lang="en-US" sz="4400" dirty="0"/>
              <a:t>Project Step 8</a:t>
            </a:r>
          </a:p>
          <a:p>
            <a:r>
              <a:rPr lang="en-US" sz="4400" dirty="0"/>
              <a:t>Application: </a:t>
            </a:r>
            <a:r>
              <a:rPr lang="en-US" sz="4400" dirty="0" err="1"/>
              <a:t>SetSell</a:t>
            </a:r>
            <a:endParaRPr lang="en-US" sz="4400" dirty="0"/>
          </a:p>
          <a:p>
            <a:r>
              <a:rPr lang="en-US" sz="4400" dirty="0"/>
              <a:t>March/13/2019</a:t>
            </a:r>
          </a:p>
        </p:txBody>
      </p:sp>
    </p:spTree>
    <p:extLst>
      <p:ext uri="{BB962C8B-B14F-4D97-AF65-F5344CB8AC3E}">
        <p14:creationId xmlns:p14="http://schemas.microsoft.com/office/powerpoint/2010/main" val="3689781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3500" y="723900"/>
            <a:ext cx="1834156" cy="1846659"/>
          </a:xfrm>
          <a:prstGeom prst="rect">
            <a:avLst/>
          </a:prstGeom>
          <a:noFill/>
        </p:spPr>
        <p:txBody>
          <a:bodyPr wrap="none" rtlCol="0">
            <a:spAutoFit/>
          </a:bodyPr>
          <a:lstStyle/>
          <a:p>
            <a:r>
              <a:rPr lang="en-US" sz="4200" dirty="0"/>
              <a:t>GOAL</a:t>
            </a:r>
            <a:r>
              <a:rPr lang="en-US" dirty="0"/>
              <a:t> </a:t>
            </a:r>
          </a:p>
          <a:p>
            <a:endParaRPr lang="en-US" dirty="0"/>
          </a:p>
          <a:p>
            <a:endParaRPr lang="en-US" dirty="0"/>
          </a:p>
          <a:p>
            <a:endParaRPr lang="en-US" dirty="0"/>
          </a:p>
          <a:p>
            <a:endParaRPr lang="en-US" dirty="0"/>
          </a:p>
        </p:txBody>
      </p:sp>
      <p:sp>
        <p:nvSpPr>
          <p:cNvPr id="3" name="TextBox 2"/>
          <p:cNvSpPr txBox="1"/>
          <p:nvPr/>
        </p:nvSpPr>
        <p:spPr>
          <a:xfrm>
            <a:off x="329890" y="2895558"/>
            <a:ext cx="11347978" cy="400110"/>
          </a:xfrm>
          <a:prstGeom prst="rect">
            <a:avLst/>
          </a:prstGeom>
          <a:noFill/>
        </p:spPr>
        <p:txBody>
          <a:bodyPr wrap="none" rtlCol="0">
            <a:spAutoFit/>
          </a:bodyPr>
          <a:lstStyle/>
          <a:p>
            <a:r>
              <a:rPr lang="en-US" sz="2000" dirty="0"/>
              <a:t>Application where all users can trust the items they buy is exactly what they were promised</a:t>
            </a:r>
          </a:p>
        </p:txBody>
      </p:sp>
    </p:spTree>
    <p:extLst>
      <p:ext uri="{BB962C8B-B14F-4D97-AF65-F5344CB8AC3E}">
        <p14:creationId xmlns:p14="http://schemas.microsoft.com/office/powerpoint/2010/main" val="1013352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5876" y="569342"/>
            <a:ext cx="8436634" cy="6463308"/>
          </a:xfrm>
          <a:prstGeom prst="rect">
            <a:avLst/>
          </a:prstGeom>
          <a:noFill/>
        </p:spPr>
        <p:txBody>
          <a:bodyPr wrap="square" rtlCol="0">
            <a:spAutoFit/>
          </a:bodyPr>
          <a:lstStyle/>
          <a:p>
            <a:r>
              <a:rPr lang="en-US" sz="4200" dirty="0"/>
              <a:t> TARGET USER</a:t>
            </a:r>
          </a:p>
          <a:p>
            <a:endParaRPr lang="en-US" dirty="0"/>
          </a:p>
          <a:p>
            <a:pPr marL="285750" indent="-285750">
              <a:buFontTx/>
              <a:buChar char="-"/>
            </a:pPr>
            <a:r>
              <a:rPr lang="en-US" sz="2800" dirty="0"/>
              <a:t>People looking to buy items</a:t>
            </a:r>
          </a:p>
          <a:p>
            <a:endParaRPr lang="en-US" sz="2800" dirty="0"/>
          </a:p>
          <a:p>
            <a:pPr marL="285750" indent="-285750">
              <a:buFontTx/>
              <a:buChar char="-"/>
            </a:pPr>
            <a:r>
              <a:rPr lang="en-US" sz="2800" dirty="0"/>
              <a:t>People who are just looking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7739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576"/>
            <a:ext cx="9905998" cy="1905000"/>
          </a:xfrm>
        </p:spPr>
        <p:txBody>
          <a:bodyPr>
            <a:normAutofit/>
          </a:bodyPr>
          <a:lstStyle/>
          <a:p>
            <a:pPr marL="285750" indent="-285750">
              <a:buFontTx/>
              <a:buChar char="-"/>
            </a:pPr>
            <a:r>
              <a:rPr lang="en-US" sz="4200" dirty="0"/>
              <a:t>Buying with confidence</a:t>
            </a:r>
          </a:p>
        </p:txBody>
      </p:sp>
      <p:sp>
        <p:nvSpPr>
          <p:cNvPr id="7" name="TextBox 6"/>
          <p:cNvSpPr txBox="1"/>
          <p:nvPr/>
        </p:nvSpPr>
        <p:spPr>
          <a:xfrm>
            <a:off x="1663700" y="2095500"/>
            <a:ext cx="8674100" cy="2831544"/>
          </a:xfrm>
          <a:prstGeom prst="rect">
            <a:avLst/>
          </a:prstGeom>
          <a:noFill/>
        </p:spPr>
        <p:txBody>
          <a:bodyPr wrap="square" rtlCol="0">
            <a:spAutoFit/>
          </a:bodyPr>
          <a:lstStyle/>
          <a:p>
            <a:pPr marL="285750" indent="-285750">
              <a:buFontTx/>
              <a:buChar char="-"/>
            </a:pPr>
            <a:endParaRPr lang="en-US" dirty="0"/>
          </a:p>
          <a:p>
            <a:endParaRPr lang="en-US" sz="2800" dirty="0"/>
          </a:p>
          <a:p>
            <a:pPr marL="285750" indent="-285750">
              <a:buFontTx/>
              <a:buChar char="-"/>
            </a:pPr>
            <a:r>
              <a:rPr lang="en-US" sz="2800" dirty="0"/>
              <a:t>All photos are verified</a:t>
            </a:r>
          </a:p>
          <a:p>
            <a:endParaRPr lang="en-US" sz="2800" dirty="0"/>
          </a:p>
          <a:p>
            <a:pPr marL="285750" indent="-285750">
              <a:buFontTx/>
              <a:buChar char="-"/>
            </a:pPr>
            <a:r>
              <a:rPr lang="en-US" sz="2800" dirty="0"/>
              <a:t>All items are verified </a:t>
            </a:r>
          </a:p>
          <a:p>
            <a:endParaRPr lang="en-US" sz="2800" dirty="0"/>
          </a:p>
          <a:p>
            <a:endParaRPr lang="en-US" sz="2000" dirty="0">
              <a:latin typeface="+mj-lt"/>
              <a:ea typeface="+mj-ea"/>
              <a:cs typeface="+mj-cs"/>
            </a:endParaRPr>
          </a:p>
        </p:txBody>
      </p:sp>
    </p:spTree>
    <p:extLst>
      <p:ext uri="{BB962C8B-B14F-4D97-AF65-F5344CB8AC3E}">
        <p14:creationId xmlns:p14="http://schemas.microsoft.com/office/powerpoint/2010/main" val="198757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450" y="1795743"/>
            <a:ext cx="8946541" cy="4195481"/>
          </a:xfrm>
        </p:spPr>
        <p:txBody>
          <a:bodyPr/>
          <a:lstStyle/>
          <a:p>
            <a:r>
              <a:rPr lang="en-US" sz="2800" dirty="0"/>
              <a:t>We coordinate everything</a:t>
            </a:r>
          </a:p>
          <a:p>
            <a:r>
              <a:rPr lang="en-US" sz="2800" dirty="0"/>
              <a:t>All personal information will be encrypted</a:t>
            </a:r>
          </a:p>
          <a:p>
            <a:endParaRPr lang="en-US" dirty="0"/>
          </a:p>
        </p:txBody>
      </p:sp>
      <p:sp>
        <p:nvSpPr>
          <p:cNvPr id="4" name="TextBox 3"/>
          <p:cNvSpPr txBox="1"/>
          <p:nvPr/>
        </p:nvSpPr>
        <p:spPr>
          <a:xfrm>
            <a:off x="1060450" y="585788"/>
            <a:ext cx="7312025" cy="738664"/>
          </a:xfrm>
          <a:prstGeom prst="rect">
            <a:avLst/>
          </a:prstGeom>
          <a:noFill/>
        </p:spPr>
        <p:txBody>
          <a:bodyPr wrap="square" rtlCol="0">
            <a:spAutoFit/>
          </a:bodyPr>
          <a:lstStyle/>
          <a:p>
            <a:r>
              <a:rPr lang="en-US" sz="4200" dirty="0"/>
              <a:t>How I plan to do this </a:t>
            </a:r>
          </a:p>
        </p:txBody>
      </p:sp>
    </p:spTree>
    <p:extLst>
      <p:ext uri="{BB962C8B-B14F-4D97-AF65-F5344CB8AC3E}">
        <p14:creationId xmlns:p14="http://schemas.microsoft.com/office/powerpoint/2010/main" val="50454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005B0-A909-4ADD-B98F-AF7C9551B021}"/>
              </a:ext>
            </a:extLst>
          </p:cNvPr>
          <p:cNvPicPr>
            <a:picLocks noChangeAspect="1"/>
          </p:cNvPicPr>
          <p:nvPr/>
        </p:nvPicPr>
        <p:blipFill>
          <a:blip r:embed="rId3"/>
          <a:stretch>
            <a:fillRect/>
          </a:stretch>
        </p:blipFill>
        <p:spPr>
          <a:xfrm>
            <a:off x="1085813" y="781030"/>
            <a:ext cx="10020373" cy="5295939"/>
          </a:xfrm>
          <a:prstGeom prst="rect">
            <a:avLst/>
          </a:prstGeom>
        </p:spPr>
      </p:pic>
      <p:sp>
        <p:nvSpPr>
          <p:cNvPr id="5" name="Content Placeholder 2">
            <a:extLst>
              <a:ext uri="{FF2B5EF4-FFF2-40B4-BE49-F238E27FC236}">
                <a16:creationId xmlns:a16="http://schemas.microsoft.com/office/drawing/2014/main" id="{0A4ADF1F-D42C-4A7A-88B2-BAC91466113B}"/>
              </a:ext>
            </a:extLst>
          </p:cNvPr>
          <p:cNvSpPr txBox="1">
            <a:spLocks/>
          </p:cNvSpPr>
          <p:nvPr/>
        </p:nvSpPr>
        <p:spPr>
          <a:xfrm>
            <a:off x="394477" y="0"/>
            <a:ext cx="3789111" cy="120575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4200" dirty="0"/>
              <a:t>ERD</a:t>
            </a:r>
          </a:p>
          <a:p>
            <a:endParaRPr lang="en-US" dirty="0"/>
          </a:p>
        </p:txBody>
      </p:sp>
    </p:spTree>
    <p:extLst>
      <p:ext uri="{BB962C8B-B14F-4D97-AF65-F5344CB8AC3E}">
        <p14:creationId xmlns:p14="http://schemas.microsoft.com/office/powerpoint/2010/main" val="3372114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2F4E8-1025-44E0-9CE3-05C587A9E64F}"/>
              </a:ext>
            </a:extLst>
          </p:cNvPr>
          <p:cNvSpPr>
            <a:spLocks noGrp="1"/>
          </p:cNvSpPr>
          <p:nvPr>
            <p:ph idx="1"/>
          </p:nvPr>
        </p:nvSpPr>
        <p:spPr>
          <a:xfrm>
            <a:off x="7894860" y="179133"/>
            <a:ext cx="3711448" cy="6400799"/>
          </a:xfrm>
        </p:spPr>
        <p:txBody>
          <a:bodyPr>
            <a:normAutofit fontScale="32500" lnSpcReduction="20000"/>
          </a:bodyPr>
          <a:lstStyle/>
          <a:p>
            <a:r>
              <a:rPr lang="en-US" dirty="0">
                <a:solidFill>
                  <a:schemeClr val="tx1"/>
                </a:solidFill>
              </a:rPr>
              <a:t>CREATE TABLE [Order] (</a:t>
            </a:r>
          </a:p>
          <a:p>
            <a:r>
              <a:rPr lang="en-US" dirty="0">
                <a:solidFill>
                  <a:schemeClr val="tx1"/>
                </a:solidFill>
              </a:rPr>
              <a:t>  [</a:t>
            </a:r>
            <a:r>
              <a:rPr lang="en-US" dirty="0" err="1">
                <a:solidFill>
                  <a:schemeClr val="tx1"/>
                </a:solidFill>
              </a:rPr>
              <a:t>Order_number</a:t>
            </a:r>
            <a:r>
              <a:rPr lang="en-US" dirty="0">
                <a:solidFill>
                  <a:schemeClr val="tx1"/>
                </a:solidFill>
              </a:rPr>
              <a:t>] int,</a:t>
            </a:r>
          </a:p>
          <a:p>
            <a:r>
              <a:rPr lang="en-US" dirty="0">
                <a:solidFill>
                  <a:schemeClr val="tx1"/>
                </a:solidFill>
              </a:rPr>
              <a:t>  [</a:t>
            </a:r>
            <a:r>
              <a:rPr lang="en-US" dirty="0" err="1">
                <a:solidFill>
                  <a:schemeClr val="tx1"/>
                </a:solidFill>
              </a:rPr>
              <a:t>Customer_ID</a:t>
            </a:r>
            <a:r>
              <a:rPr lang="en-US" dirty="0">
                <a:solidFill>
                  <a:schemeClr val="tx1"/>
                </a:solidFill>
              </a:rPr>
              <a:t>] int,</a:t>
            </a:r>
          </a:p>
          <a:p>
            <a:r>
              <a:rPr lang="en-US" dirty="0">
                <a:solidFill>
                  <a:schemeClr val="tx1"/>
                </a:solidFill>
              </a:rPr>
              <a:t>  [</a:t>
            </a:r>
            <a:r>
              <a:rPr lang="en-US" dirty="0" err="1">
                <a:solidFill>
                  <a:schemeClr val="tx1"/>
                </a:solidFill>
              </a:rPr>
              <a:t>Customer_name</a:t>
            </a:r>
            <a:r>
              <a:rPr lang="en-US" dirty="0">
                <a:solidFill>
                  <a:schemeClr val="tx1"/>
                </a:solidFill>
              </a:rPr>
              <a:t>] varchar(50),</a:t>
            </a:r>
          </a:p>
          <a:p>
            <a:r>
              <a:rPr lang="en-US" dirty="0">
                <a:solidFill>
                  <a:schemeClr val="tx1"/>
                </a:solidFill>
              </a:rPr>
              <a:t>  [</a:t>
            </a:r>
            <a:r>
              <a:rPr lang="en-US" dirty="0" err="1">
                <a:solidFill>
                  <a:schemeClr val="tx1"/>
                </a:solidFill>
              </a:rPr>
              <a:t>To_street</a:t>
            </a:r>
            <a:r>
              <a:rPr lang="en-US" dirty="0">
                <a:solidFill>
                  <a:schemeClr val="tx1"/>
                </a:solidFill>
              </a:rPr>
              <a:t>] varchar(50),</a:t>
            </a:r>
          </a:p>
          <a:p>
            <a:r>
              <a:rPr lang="en-US" dirty="0">
                <a:solidFill>
                  <a:schemeClr val="tx1"/>
                </a:solidFill>
              </a:rPr>
              <a:t>  [</a:t>
            </a:r>
            <a:r>
              <a:rPr lang="en-US" dirty="0" err="1">
                <a:solidFill>
                  <a:schemeClr val="tx1"/>
                </a:solidFill>
              </a:rPr>
              <a:t>To_city</a:t>
            </a:r>
            <a:r>
              <a:rPr lang="en-US" dirty="0">
                <a:solidFill>
                  <a:schemeClr val="tx1"/>
                </a:solidFill>
              </a:rPr>
              <a:t>] varchar(50),</a:t>
            </a:r>
          </a:p>
          <a:p>
            <a:r>
              <a:rPr lang="en-US" dirty="0">
                <a:solidFill>
                  <a:schemeClr val="tx1"/>
                </a:solidFill>
              </a:rPr>
              <a:t>  [</a:t>
            </a:r>
            <a:r>
              <a:rPr lang="en-US" dirty="0" err="1">
                <a:solidFill>
                  <a:schemeClr val="tx1"/>
                </a:solidFill>
              </a:rPr>
              <a:t>To_state</a:t>
            </a:r>
            <a:r>
              <a:rPr lang="en-US" dirty="0">
                <a:solidFill>
                  <a:schemeClr val="tx1"/>
                </a:solidFill>
              </a:rPr>
              <a:t>] varchar(2),</a:t>
            </a:r>
          </a:p>
          <a:p>
            <a:r>
              <a:rPr lang="en-US" dirty="0">
                <a:solidFill>
                  <a:schemeClr val="tx1"/>
                </a:solidFill>
              </a:rPr>
              <a:t>  [</a:t>
            </a:r>
            <a:r>
              <a:rPr lang="en-US" dirty="0" err="1">
                <a:solidFill>
                  <a:schemeClr val="tx1"/>
                </a:solidFill>
              </a:rPr>
              <a:t>Ship_date</a:t>
            </a:r>
            <a:r>
              <a:rPr lang="en-US" dirty="0">
                <a:solidFill>
                  <a:schemeClr val="tx1"/>
                </a:solidFill>
              </a:rPr>
              <a:t>] datetime,</a:t>
            </a:r>
          </a:p>
          <a:p>
            <a:r>
              <a:rPr lang="en-US" dirty="0">
                <a:solidFill>
                  <a:schemeClr val="tx1"/>
                </a:solidFill>
              </a:rPr>
              <a:t>  [</a:t>
            </a:r>
            <a:r>
              <a:rPr lang="en-US" dirty="0" err="1">
                <a:solidFill>
                  <a:schemeClr val="tx1"/>
                </a:solidFill>
              </a:rPr>
              <a:t>Product_ID</a:t>
            </a:r>
            <a:r>
              <a:rPr lang="en-US" dirty="0">
                <a:solidFill>
                  <a:schemeClr val="tx1"/>
                </a:solidFill>
              </a:rPr>
              <a:t>] int,</a:t>
            </a:r>
          </a:p>
          <a:p>
            <a:r>
              <a:rPr lang="en-US" dirty="0">
                <a:solidFill>
                  <a:schemeClr val="tx1"/>
                </a:solidFill>
              </a:rPr>
              <a:t>  PRIMARY KEY ([</a:t>
            </a:r>
            <a:r>
              <a:rPr lang="en-US" dirty="0" err="1">
                <a:solidFill>
                  <a:schemeClr val="tx1"/>
                </a:solidFill>
              </a:rPr>
              <a:t>Order_number</a:t>
            </a:r>
            <a:r>
              <a:rPr lang="en-US" dirty="0">
                <a:solidFill>
                  <a:schemeClr val="tx1"/>
                </a:solidFill>
              </a:rPr>
              <a:t>])</a:t>
            </a:r>
          </a:p>
          <a:p>
            <a:r>
              <a:rPr lang="en-US" dirty="0">
                <a:solidFill>
                  <a:schemeClr val="tx1"/>
                </a:solidFill>
              </a:rPr>
              <a:t>);</a:t>
            </a:r>
          </a:p>
          <a:p>
            <a:endParaRPr lang="en-US" dirty="0">
              <a:solidFill>
                <a:schemeClr val="tx1"/>
              </a:solidFill>
            </a:endParaRPr>
          </a:p>
          <a:p>
            <a:r>
              <a:rPr lang="en-US" dirty="0">
                <a:solidFill>
                  <a:schemeClr val="tx1"/>
                </a:solidFill>
              </a:rPr>
              <a:t>CREATE INDEX [FK] ON  [Order] ([</a:t>
            </a:r>
            <a:r>
              <a:rPr lang="en-US" dirty="0" err="1">
                <a:solidFill>
                  <a:schemeClr val="tx1"/>
                </a:solidFill>
              </a:rPr>
              <a:t>Customer_ID</a:t>
            </a:r>
            <a:r>
              <a:rPr lang="en-US" dirty="0">
                <a:solidFill>
                  <a:schemeClr val="tx1"/>
                </a:solidFill>
              </a:rPr>
              <a:t>], [</a:t>
            </a:r>
            <a:r>
              <a:rPr lang="en-US" dirty="0" err="1">
                <a:solidFill>
                  <a:schemeClr val="tx1"/>
                </a:solidFill>
              </a:rPr>
              <a:t>Product_ID</a:t>
            </a:r>
            <a:r>
              <a:rPr lang="en-US" dirty="0">
                <a:solidFill>
                  <a:schemeClr val="tx1"/>
                </a:solidFill>
              </a:rPr>
              <a:t>]);</a:t>
            </a:r>
          </a:p>
          <a:p>
            <a:endParaRPr lang="en-US" dirty="0">
              <a:solidFill>
                <a:schemeClr val="tx1"/>
              </a:solidFill>
            </a:endParaRPr>
          </a:p>
          <a:p>
            <a:r>
              <a:rPr lang="en-US" dirty="0">
                <a:solidFill>
                  <a:schemeClr val="tx1"/>
                </a:solidFill>
              </a:rPr>
              <a:t>CREATE TABLE [Customer] (</a:t>
            </a:r>
          </a:p>
          <a:p>
            <a:r>
              <a:rPr lang="en-US" dirty="0">
                <a:solidFill>
                  <a:schemeClr val="tx1"/>
                </a:solidFill>
              </a:rPr>
              <a:t>  [</a:t>
            </a:r>
            <a:r>
              <a:rPr lang="en-US" dirty="0" err="1">
                <a:solidFill>
                  <a:schemeClr val="tx1"/>
                </a:solidFill>
              </a:rPr>
              <a:t>Customer_ID</a:t>
            </a:r>
            <a:r>
              <a:rPr lang="en-US" dirty="0">
                <a:solidFill>
                  <a:schemeClr val="tx1"/>
                </a:solidFill>
              </a:rPr>
              <a:t>] int,</a:t>
            </a:r>
          </a:p>
          <a:p>
            <a:r>
              <a:rPr lang="en-US" dirty="0">
                <a:solidFill>
                  <a:schemeClr val="tx1"/>
                </a:solidFill>
              </a:rPr>
              <a:t>  [FirstName] varchar(50),</a:t>
            </a:r>
          </a:p>
          <a:p>
            <a:r>
              <a:rPr lang="en-US" dirty="0">
                <a:solidFill>
                  <a:schemeClr val="tx1"/>
                </a:solidFill>
              </a:rPr>
              <a:t>  [</a:t>
            </a:r>
            <a:r>
              <a:rPr lang="en-US" dirty="0" err="1">
                <a:solidFill>
                  <a:schemeClr val="tx1"/>
                </a:solidFill>
              </a:rPr>
              <a:t>LastName</a:t>
            </a:r>
            <a:r>
              <a:rPr lang="en-US" dirty="0">
                <a:solidFill>
                  <a:schemeClr val="tx1"/>
                </a:solidFill>
              </a:rPr>
              <a:t>] varchar(50),</a:t>
            </a:r>
          </a:p>
          <a:p>
            <a:r>
              <a:rPr lang="en-US" dirty="0">
                <a:solidFill>
                  <a:schemeClr val="tx1"/>
                </a:solidFill>
              </a:rPr>
              <a:t>  [Email] varchar(50),</a:t>
            </a:r>
          </a:p>
          <a:p>
            <a:r>
              <a:rPr lang="en-US" dirty="0">
                <a:solidFill>
                  <a:schemeClr val="tx1"/>
                </a:solidFill>
              </a:rPr>
              <a:t>  [Street] varchar(50),</a:t>
            </a:r>
          </a:p>
          <a:p>
            <a:r>
              <a:rPr lang="en-US" dirty="0">
                <a:solidFill>
                  <a:schemeClr val="tx1"/>
                </a:solidFill>
              </a:rPr>
              <a:t>  [City] varchar(50),</a:t>
            </a:r>
          </a:p>
          <a:p>
            <a:r>
              <a:rPr lang="en-US" dirty="0">
                <a:solidFill>
                  <a:schemeClr val="tx1"/>
                </a:solidFill>
              </a:rPr>
              <a:t>  [Zip] varchar(5),</a:t>
            </a:r>
          </a:p>
          <a:p>
            <a:r>
              <a:rPr lang="en-US" dirty="0">
                <a:solidFill>
                  <a:schemeClr val="tx1"/>
                </a:solidFill>
              </a:rPr>
              <a:t>  [Phone] varchar(10),</a:t>
            </a:r>
          </a:p>
          <a:p>
            <a:r>
              <a:rPr lang="en-US" dirty="0">
                <a:solidFill>
                  <a:schemeClr val="tx1"/>
                </a:solidFill>
              </a:rPr>
              <a:t>  PRIMARY KEY ([</a:t>
            </a:r>
            <a:r>
              <a:rPr lang="en-US" dirty="0" err="1">
                <a:solidFill>
                  <a:schemeClr val="tx1"/>
                </a:solidFill>
              </a:rPr>
              <a:t>Customer_ID</a:t>
            </a:r>
            <a:r>
              <a:rPr lang="en-US" dirty="0">
                <a:solidFill>
                  <a:schemeClr val="tx1"/>
                </a:solidFill>
              </a:rPr>
              <a:t>])</a:t>
            </a:r>
          </a:p>
          <a:p>
            <a:r>
              <a:rPr lang="en-US" dirty="0">
                <a:solidFill>
                  <a:schemeClr val="tx1"/>
                </a:solidFill>
              </a:rPr>
              <a:t>);</a:t>
            </a:r>
          </a:p>
          <a:p>
            <a:endParaRPr lang="en-US" dirty="0">
              <a:solidFill>
                <a:schemeClr val="tx1"/>
              </a:solidFill>
            </a:endParaRPr>
          </a:p>
          <a:p>
            <a:r>
              <a:rPr lang="en-US" dirty="0">
                <a:solidFill>
                  <a:schemeClr val="tx1"/>
                </a:solidFill>
              </a:rPr>
              <a:t>CREATE TABLE [Product] (</a:t>
            </a:r>
          </a:p>
          <a:p>
            <a:r>
              <a:rPr lang="en-US" dirty="0">
                <a:solidFill>
                  <a:schemeClr val="tx1"/>
                </a:solidFill>
              </a:rPr>
              <a:t>  [</a:t>
            </a:r>
            <a:r>
              <a:rPr lang="en-US" dirty="0" err="1">
                <a:solidFill>
                  <a:schemeClr val="tx1"/>
                </a:solidFill>
              </a:rPr>
              <a:t>Product_ID</a:t>
            </a:r>
            <a:r>
              <a:rPr lang="en-US" dirty="0">
                <a:solidFill>
                  <a:schemeClr val="tx1"/>
                </a:solidFill>
              </a:rPr>
              <a:t>] int,</a:t>
            </a:r>
          </a:p>
          <a:p>
            <a:r>
              <a:rPr lang="en-US" dirty="0">
                <a:solidFill>
                  <a:schemeClr val="tx1"/>
                </a:solidFill>
              </a:rPr>
              <a:t>  [Quantity] int,</a:t>
            </a:r>
          </a:p>
          <a:p>
            <a:r>
              <a:rPr lang="en-US" dirty="0">
                <a:solidFill>
                  <a:schemeClr val="tx1"/>
                </a:solidFill>
              </a:rPr>
              <a:t>  [</a:t>
            </a:r>
            <a:r>
              <a:rPr lang="en-US" dirty="0" err="1">
                <a:solidFill>
                  <a:schemeClr val="tx1"/>
                </a:solidFill>
              </a:rPr>
              <a:t>Product_type</a:t>
            </a:r>
            <a:r>
              <a:rPr lang="en-US" dirty="0">
                <a:solidFill>
                  <a:schemeClr val="tx1"/>
                </a:solidFill>
              </a:rPr>
              <a:t>] varchar(50),</a:t>
            </a:r>
          </a:p>
          <a:p>
            <a:r>
              <a:rPr lang="en-US" dirty="0">
                <a:solidFill>
                  <a:schemeClr val="tx1"/>
                </a:solidFill>
              </a:rPr>
              <a:t>  PRIMARY KEY ([</a:t>
            </a:r>
            <a:r>
              <a:rPr lang="en-US" dirty="0" err="1">
                <a:solidFill>
                  <a:schemeClr val="tx1"/>
                </a:solidFill>
              </a:rPr>
              <a:t>Product_ID</a:t>
            </a:r>
            <a:r>
              <a:rPr lang="en-US" dirty="0">
                <a:solidFill>
                  <a:schemeClr val="tx1"/>
                </a:solidFill>
              </a:rPr>
              <a:t>])</a:t>
            </a:r>
          </a:p>
          <a:p>
            <a:r>
              <a:rPr lang="en-US" dirty="0">
                <a:solidFill>
                  <a:schemeClr val="tx1"/>
                </a:solidFill>
              </a:rPr>
              <a:t>);</a:t>
            </a:r>
          </a:p>
          <a:p>
            <a:endParaRPr lang="en-US" dirty="0"/>
          </a:p>
          <a:p>
            <a:endParaRPr lang="en-US" dirty="0"/>
          </a:p>
        </p:txBody>
      </p:sp>
      <p:sp>
        <p:nvSpPr>
          <p:cNvPr id="8" name="Content Placeholder 2">
            <a:extLst>
              <a:ext uri="{FF2B5EF4-FFF2-40B4-BE49-F238E27FC236}">
                <a16:creationId xmlns:a16="http://schemas.microsoft.com/office/drawing/2014/main" id="{AE2FC412-DA9F-47D9-B279-7EAD8FBD9B96}"/>
              </a:ext>
            </a:extLst>
          </p:cNvPr>
          <p:cNvSpPr txBox="1">
            <a:spLocks/>
          </p:cNvSpPr>
          <p:nvPr/>
        </p:nvSpPr>
        <p:spPr>
          <a:xfrm>
            <a:off x="158406" y="118035"/>
            <a:ext cx="3789111" cy="1205752"/>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4200" dirty="0"/>
              <a:t>SQL SCRIPTS</a:t>
            </a:r>
          </a:p>
          <a:p>
            <a:endParaRPr lang="en-US" dirty="0"/>
          </a:p>
        </p:txBody>
      </p:sp>
    </p:spTree>
    <p:extLst>
      <p:ext uri="{BB962C8B-B14F-4D97-AF65-F5344CB8AC3E}">
        <p14:creationId xmlns:p14="http://schemas.microsoft.com/office/powerpoint/2010/main" val="4269740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A9E91F-0B6B-4D83-B433-25EC98ADA089}"/>
              </a:ext>
            </a:extLst>
          </p:cNvPr>
          <p:cNvPicPr>
            <a:picLocks noChangeAspect="1"/>
          </p:cNvPicPr>
          <p:nvPr/>
        </p:nvPicPr>
        <p:blipFill>
          <a:blip r:embed="rId2"/>
          <a:stretch>
            <a:fillRect/>
          </a:stretch>
        </p:blipFill>
        <p:spPr>
          <a:xfrm>
            <a:off x="722722" y="41836"/>
            <a:ext cx="10746556" cy="6858000"/>
          </a:xfrm>
          <a:prstGeom prst="rect">
            <a:avLst/>
          </a:prstGeom>
        </p:spPr>
      </p:pic>
    </p:spTree>
    <p:extLst>
      <p:ext uri="{BB962C8B-B14F-4D97-AF65-F5344CB8AC3E}">
        <p14:creationId xmlns:p14="http://schemas.microsoft.com/office/powerpoint/2010/main" val="1814406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424</Words>
  <Application>Microsoft Office PowerPoint</Application>
  <PresentationFormat>Widescreen</PresentationFormat>
  <Paragraphs>87</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Mesh</vt:lpstr>
      <vt:lpstr>PowerPoint Presentation</vt:lpstr>
      <vt:lpstr>PowerPoint Presentation</vt:lpstr>
      <vt:lpstr>PowerPoint Presentation</vt:lpstr>
      <vt:lpstr>PowerPoint Presentation</vt:lpstr>
      <vt:lpstr>Buying with confidence</vt:lpstr>
      <vt:lpstr>PowerPoint Presentation</vt:lpstr>
      <vt:lpstr>PowerPoint Presentation</vt:lpstr>
      <vt:lpstr>PowerPoint Presentation</vt:lpstr>
      <vt:lpstr>PowerPoint Presentation</vt:lpstr>
      <vt:lpstr>PowerPoint Presentation</vt:lpstr>
      <vt:lpstr>Design </vt:lpstr>
      <vt:lpstr>What makes us different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Darwin Rivera</dc:creator>
  <cp:lastModifiedBy>Darwin Rivera</cp:lastModifiedBy>
  <cp:revision>1</cp:revision>
  <dcterms:created xsi:type="dcterms:W3CDTF">2019-03-06T10:18:36Z</dcterms:created>
  <dcterms:modified xsi:type="dcterms:W3CDTF">2019-03-13T08:12:00Z</dcterms:modified>
</cp:coreProperties>
</file>