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266" r:id="rId3"/>
    <p:sldId id="273" r:id="rId4"/>
    <p:sldId id="258" r:id="rId5"/>
    <p:sldId id="259" r:id="rId6"/>
    <p:sldId id="263" r:id="rId7"/>
    <p:sldId id="267" r:id="rId8"/>
    <p:sldId id="270" r:id="rId9"/>
    <p:sldId id="274" r:id="rId10"/>
    <p:sldId id="269" r:id="rId11"/>
    <p:sldId id="264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6FE5C-E6AB-4EA2-8422-A98EC01D274E}" v="528" dt="2019-03-13T08:02:13.999"/>
    <p1510:client id="{5791671C-CFED-466A-88E2-817F59CBAFC3}" v="27" dt="2019-03-13T08:11:54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93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465E9-FF6B-4F3D-A9B8-AC885AA6B12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3B8B0-1460-4A11-AB7F-AA9EC487A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B8B0-1460-4A11-AB7F-AA9EC487A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B8B0-1460-4A11-AB7F-AA9EC487A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B8B0-1460-4A11-AB7F-AA9EC487A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B8B0-1460-4A11-AB7F-AA9EC487A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B8B0-1460-4A11-AB7F-AA9EC487A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55CFF5-A982-9144-92EE-FFDE006A87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EA8123-58FA-1242-B203-1DC3E4E7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9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65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1B0A2-7B0E-47D1-A78E-CDB82A8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718" y="-379319"/>
            <a:ext cx="5506134" cy="120719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Design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F8942-5778-43DE-8436-F47D893A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6" y="713590"/>
            <a:ext cx="9903013" cy="58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2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conversation where everyone with a love for the sneakers can get together and talk shoes.</a:t>
            </a:r>
          </a:p>
          <a:p>
            <a:r>
              <a:rPr lang="en-US" sz="2800" dirty="0"/>
              <a:t>Provide feedback that directly influence posts and ability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156491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368172-0994-4757-8607-B8E1A06DA9CA}"/>
              </a:ext>
            </a:extLst>
          </p:cNvPr>
          <p:cNvSpPr txBox="1">
            <a:spLocks/>
          </p:cNvSpPr>
          <p:nvPr/>
        </p:nvSpPr>
        <p:spPr>
          <a:xfrm>
            <a:off x="158789" y="2434150"/>
            <a:ext cx="12221202" cy="120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https://github.com/DarwinRivera1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3AC4-3516-409C-96EA-C532ECB46925}"/>
              </a:ext>
            </a:extLst>
          </p:cNvPr>
          <p:cNvSpPr txBox="1">
            <a:spLocks/>
          </p:cNvSpPr>
          <p:nvPr/>
        </p:nvSpPr>
        <p:spPr>
          <a:xfrm>
            <a:off x="310806" y="270435"/>
            <a:ext cx="5586253" cy="120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err="1"/>
              <a:t>Github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9377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0238" y="1114425"/>
            <a:ext cx="9260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187324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01DC2-956A-42D7-95C8-8B9FD4526FF4}"/>
              </a:ext>
            </a:extLst>
          </p:cNvPr>
          <p:cNvSpPr txBox="1"/>
          <p:nvPr/>
        </p:nvSpPr>
        <p:spPr>
          <a:xfrm>
            <a:off x="1126272" y="579862"/>
            <a:ext cx="102591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Darwin Rivera</a:t>
            </a:r>
          </a:p>
          <a:p>
            <a:r>
              <a:rPr lang="en-US" sz="4400" dirty="0"/>
              <a:t>Application: Just4KickzBlog</a:t>
            </a:r>
          </a:p>
          <a:p>
            <a:r>
              <a:rPr lang="en-US" sz="4400" dirty="0"/>
              <a:t>Updated 4/1/2019</a:t>
            </a:r>
          </a:p>
        </p:txBody>
      </p:sp>
    </p:spTree>
    <p:extLst>
      <p:ext uri="{BB962C8B-B14F-4D97-AF65-F5344CB8AC3E}">
        <p14:creationId xmlns:p14="http://schemas.microsoft.com/office/powerpoint/2010/main" val="36897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746" y="723900"/>
            <a:ext cx="9217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Sneaker Head- One who is in love with shoes but not limited to </a:t>
            </a:r>
            <a:r>
              <a:rPr lang="en-US" sz="3600" dirty="0" err="1"/>
              <a:t>Jordans</a:t>
            </a:r>
            <a:r>
              <a:rPr lang="en-US" sz="3600" dirty="0"/>
              <a:t>, Forces, Dunks, Maxes, willing to camp out and face lines that wind around blocks for a pair of once in a lifetime exclusives! </a:t>
            </a:r>
          </a:p>
        </p:txBody>
      </p:sp>
    </p:spTree>
    <p:extLst>
      <p:ext uri="{BB962C8B-B14F-4D97-AF65-F5344CB8AC3E}">
        <p14:creationId xmlns:p14="http://schemas.microsoft.com/office/powerpoint/2010/main" val="19720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0" y="723900"/>
            <a:ext cx="18341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GOAL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890" y="2895558"/>
            <a:ext cx="11755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sneaker head I wanted to create a blog/website for the shoe Aficionado. Users can see </a:t>
            </a:r>
          </a:p>
          <a:p>
            <a:r>
              <a:rPr lang="en-US" sz="2000" dirty="0"/>
              <a:t>what shoes are releasing and provide them with pictures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133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76" y="569342"/>
            <a:ext cx="8436634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 TARGET USER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800" dirty="0"/>
              <a:t>People looking to stay informed on new shoes, release dates etc.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People who want to learn about shoes and read current posts and provide feedback.  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9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0" y="1817849"/>
            <a:ext cx="8946541" cy="4172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provide a easy to navigate User Interface</a:t>
            </a:r>
          </a:p>
          <a:p>
            <a:r>
              <a:rPr lang="en-US" dirty="0"/>
              <a:t>Provide users with shoes for the week with pictures and descriptions as well as current market prices for those looking to purchase.</a:t>
            </a:r>
          </a:p>
          <a:p>
            <a:r>
              <a:rPr lang="en-US" dirty="0"/>
              <a:t>Open the floor to users where they  can provide feedback, ask questions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0450" y="585788"/>
            <a:ext cx="7312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How I plan to do this </a:t>
            </a:r>
          </a:p>
        </p:txBody>
      </p:sp>
    </p:spTree>
    <p:extLst>
      <p:ext uri="{BB962C8B-B14F-4D97-AF65-F5344CB8AC3E}">
        <p14:creationId xmlns:p14="http://schemas.microsoft.com/office/powerpoint/2010/main" val="5045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4E8-1025-44E0-9CE3-05C587A9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860" y="179133"/>
            <a:ext cx="3711448" cy="64007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].[Shoes] (</a:t>
            </a:r>
          </a:p>
          <a:p>
            <a:r>
              <a:rPr lang="en-US" dirty="0"/>
              <a:t>    [Id]                INT             IDENTITY (1, 1) NOT NULL,</a:t>
            </a:r>
          </a:p>
          <a:p>
            <a:r>
              <a:rPr lang="en-US" dirty="0"/>
              <a:t>    [Name]              NVARCHAR (MAX)  NULL,</a:t>
            </a:r>
          </a:p>
          <a:p>
            <a:r>
              <a:rPr lang="en-US" dirty="0"/>
              <a:t>    [</a:t>
            </a:r>
            <a:r>
              <a:rPr lang="en-US" dirty="0" err="1"/>
              <a:t>ShortDescription</a:t>
            </a:r>
            <a:r>
              <a:rPr lang="en-US" dirty="0"/>
              <a:t>]  NVARCHAR (MAX)  NULL,</a:t>
            </a:r>
          </a:p>
          <a:p>
            <a:r>
              <a:rPr lang="en-US" dirty="0"/>
              <a:t>    [</a:t>
            </a:r>
            <a:r>
              <a:rPr lang="en-US" dirty="0" err="1"/>
              <a:t>LongDescription</a:t>
            </a:r>
            <a:r>
              <a:rPr lang="en-US" dirty="0"/>
              <a:t>]   NVARCHAR (MAX)  NULL,</a:t>
            </a:r>
          </a:p>
          <a:p>
            <a:r>
              <a:rPr lang="en-US" dirty="0"/>
              <a:t>    [Price]             DECIMAL (18, 2) NOT NULL,</a:t>
            </a:r>
          </a:p>
          <a:p>
            <a:r>
              <a:rPr lang="en-US" dirty="0"/>
              <a:t>    [</a:t>
            </a:r>
            <a:r>
              <a:rPr lang="en-US" dirty="0" err="1"/>
              <a:t>ImageUrl</a:t>
            </a:r>
            <a:r>
              <a:rPr lang="en-US" dirty="0"/>
              <a:t>]          NVARCHAR (MAX)  NULL,</a:t>
            </a:r>
          </a:p>
          <a:p>
            <a:r>
              <a:rPr lang="en-US" dirty="0"/>
              <a:t>    [</a:t>
            </a:r>
            <a:r>
              <a:rPr lang="en-US" dirty="0" err="1"/>
              <a:t>ImageThumbnailUrl</a:t>
            </a:r>
            <a:r>
              <a:rPr lang="en-US" dirty="0"/>
              <a:t>] NVARCHAR (MAX)  NULL,</a:t>
            </a:r>
          </a:p>
          <a:p>
            <a:r>
              <a:rPr lang="en-US" dirty="0"/>
              <a:t>    [</a:t>
            </a:r>
            <a:r>
              <a:rPr lang="en-US" dirty="0" err="1"/>
              <a:t>IsShoeOfTheWeek</a:t>
            </a:r>
            <a:r>
              <a:rPr lang="en-US" dirty="0"/>
              <a:t>]   BIT             NOT NULL,</a:t>
            </a:r>
          </a:p>
          <a:p>
            <a:r>
              <a:rPr lang="en-US" dirty="0"/>
              <a:t>    [</a:t>
            </a:r>
            <a:r>
              <a:rPr lang="en-US" dirty="0" err="1"/>
              <a:t>IsInStock</a:t>
            </a:r>
            <a:r>
              <a:rPr lang="en-US" dirty="0"/>
              <a:t>]         BIT             DEFAULT ((0)) NOT NULL,</a:t>
            </a:r>
          </a:p>
          <a:p>
            <a:r>
              <a:rPr lang="en-US" dirty="0"/>
              <a:t>    CONSTRAINT [</a:t>
            </a:r>
            <a:r>
              <a:rPr lang="en-US" dirty="0" err="1"/>
              <a:t>PK_Shoes</a:t>
            </a:r>
            <a:r>
              <a:rPr lang="en-US" dirty="0"/>
              <a:t>] PRIMARY KEY CLUSTERED ([Id] ASC)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].[Feedbacks] (</a:t>
            </a:r>
          </a:p>
          <a:p>
            <a:r>
              <a:rPr lang="en-US" dirty="0"/>
              <a:t>    [</a:t>
            </a:r>
            <a:r>
              <a:rPr lang="en-US" dirty="0" err="1"/>
              <a:t>FeedbackId</a:t>
            </a:r>
            <a:r>
              <a:rPr lang="en-US" dirty="0"/>
              <a:t>] INT            IDENTITY (1, 1) NOT NULL,</a:t>
            </a:r>
          </a:p>
          <a:p>
            <a:r>
              <a:rPr lang="en-US" dirty="0"/>
              <a:t>    [Name]       NVARCHAR (MAX) NULL,</a:t>
            </a:r>
          </a:p>
          <a:p>
            <a:r>
              <a:rPr lang="en-US" dirty="0"/>
              <a:t>    [Email]      NVARCHAR (MAX) NULL,</a:t>
            </a:r>
          </a:p>
          <a:p>
            <a:r>
              <a:rPr lang="en-US" dirty="0"/>
              <a:t>    [Message]    NVARCHAR (MAX) NULL,</a:t>
            </a:r>
          </a:p>
          <a:p>
            <a:r>
              <a:rPr lang="en-US" dirty="0"/>
              <a:t>    [</a:t>
            </a:r>
            <a:r>
              <a:rPr lang="en-US" dirty="0" err="1"/>
              <a:t>ContactMe</a:t>
            </a:r>
            <a:r>
              <a:rPr lang="en-US" dirty="0"/>
              <a:t>]  BIT            NOT NULL,</a:t>
            </a:r>
          </a:p>
          <a:p>
            <a:r>
              <a:rPr lang="en-US" dirty="0"/>
              <a:t>    CONSTRAINT [</a:t>
            </a:r>
            <a:r>
              <a:rPr lang="en-US" dirty="0" err="1"/>
              <a:t>PK_Feedbacks</a:t>
            </a:r>
            <a:r>
              <a:rPr lang="en-US" dirty="0"/>
              <a:t>] PRIMARY KEY CLUSTERED ([</a:t>
            </a:r>
            <a:r>
              <a:rPr lang="en-US" dirty="0" err="1"/>
              <a:t>FeedbackId</a:t>
            </a:r>
            <a:r>
              <a:rPr lang="en-US" dirty="0"/>
              <a:t>] ASC)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2FC412-DA9F-47D9-B279-7EAD8FBD9B96}"/>
              </a:ext>
            </a:extLst>
          </p:cNvPr>
          <p:cNvSpPr txBox="1">
            <a:spLocks/>
          </p:cNvSpPr>
          <p:nvPr/>
        </p:nvSpPr>
        <p:spPr>
          <a:xfrm>
            <a:off x="158406" y="118035"/>
            <a:ext cx="3789111" cy="120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00" dirty="0"/>
              <a:t>SQL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4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E9065-650C-4020-A39C-9FAAEAB1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5" y="0"/>
            <a:ext cx="10700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A565A-2F8A-4B4C-A873-691F4B97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85" y="0"/>
            <a:ext cx="10470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412</Words>
  <Application>Microsoft Office PowerPoint</Application>
  <PresentationFormat>Widescreen</PresentationFormat>
  <Paragraphs>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</vt:lpstr>
      <vt:lpstr>What makes us different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Darwin Rivera</dc:creator>
  <cp:lastModifiedBy>Darwin Rivera</cp:lastModifiedBy>
  <cp:revision>6</cp:revision>
  <dcterms:created xsi:type="dcterms:W3CDTF">2019-03-06T10:18:36Z</dcterms:created>
  <dcterms:modified xsi:type="dcterms:W3CDTF">2019-04-17T18:10:25Z</dcterms:modified>
</cp:coreProperties>
</file>