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B76"/>
    <a:srgbClr val="46D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9F961-1D0F-4FD9-8985-16C93B3278E9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078B3-2FBD-411D-A5DC-3C3C71E83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9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078B3-2FBD-411D-A5DC-3C3C71E835D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5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078B3-2FBD-411D-A5DC-3C3C71E835D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01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8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0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6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1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2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5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F096E-B369-4AB5-B74A-BC5798DA9786}" type="datetimeFigureOut">
              <a:rPr lang="ru-RU" smtClean="0"/>
              <a:t>09.04.2021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161E15-54ED-4350-9114-8FE212FF7D8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A%D1%80%D0%B5%D1%81%D1%82%D0%BD%D0%BE%D1%81%D1%82%D1%8C_%D0%9C%D1%83%D1%80%D0%B0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u.wikipedia.org/wiki/1970_%D0%B3%D0%BE%D0%B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A%D0%BE%D0%BD%D0%B2%D0%B5%D0%B9,_%D0%94%D0%B6%D0%BE%D0%BD_%D0%A5%D0%BE%D1%80%D1%82%D0%BE%D0%BD" TargetMode="External"/><Relationship Id="rId5" Type="http://schemas.openxmlformats.org/officeDocument/2006/relationships/hyperlink" Target="https://ru.wikipedia.org/wiki/%D0%9A%D0%BB%D0%B5%D1%82%D0%BE%D1%87%D0%BD%D1%8B%D0%B9_%D0%B0%D0%B2%D1%82%D0%BE%D0%BC%D0%B0%D1%82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Проект </a:t>
            </a:r>
            <a:r>
              <a:rPr lang="en-US" b="1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PyGame</a:t>
            </a:r>
            <a:endParaRPr lang="ru-RU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Light" panose="020B0502040204020203" pitchFamily="34" charset="0"/>
              </a:rPr>
              <a:t>Игра </a:t>
            </a:r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Light" panose="020B0502040204020203" pitchFamily="34" charset="0"/>
              </a:rPr>
              <a:t>“</a:t>
            </a:r>
            <a:r>
              <a:rPr lang="ru-RU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Light" panose="020B0502040204020203" pitchFamily="34" charset="0"/>
              </a:rPr>
              <a:t>Жизнь</a:t>
            </a:r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Light" panose="020B0502040204020203" pitchFamily="34" charset="0"/>
              </a:rPr>
              <a:t>”</a:t>
            </a:r>
            <a:endParaRPr lang="ru-RU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Light" panose="020B0502040204020203" pitchFamily="34" charset="0"/>
            </a:endParaRPr>
          </a:p>
          <a:p>
            <a:r>
              <a:rPr lang="ru-RU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 SemiLight" panose="020B0502040204020203" pitchFamily="34" charset="0"/>
              </a:rPr>
              <a:t>Клеточный автомат</a:t>
            </a:r>
            <a:endParaRPr lang="ru-RU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 Semi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7834">
            <a:off x="8135803" y="934508"/>
            <a:ext cx="2417897" cy="24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4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8163">
            <a:off x="9069252" y="3364111"/>
            <a:ext cx="2856047" cy="285604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Клеточные автоматы </a:t>
            </a:r>
            <a:r>
              <a:rPr lang="ru-RU" sz="3200" dirty="0" smtClean="0"/>
              <a:t>могут </a:t>
            </a:r>
            <a:r>
              <a:rPr lang="ru-RU" sz="3200" dirty="0"/>
              <a:t>быть определены следующим</a:t>
            </a:r>
            <a:br>
              <a:rPr lang="ru-RU" sz="3200" dirty="0"/>
            </a:br>
            <a:r>
              <a:rPr lang="ru-RU" sz="3200" dirty="0"/>
              <a:t>образом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Клеточный </a:t>
            </a:r>
            <a:r>
              <a:rPr lang="ru-RU" dirty="0"/>
              <a:t>автомат представляет собой регулярно упорядоченный набор (конечный или бесконечный) простых однотипных объектов, называемых клетками.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Каждая </a:t>
            </a:r>
            <a:r>
              <a:rPr lang="ru-RU" dirty="0"/>
              <a:t>клетка обладает внутренним состоянием, при этом </a:t>
            </a:r>
            <a:r>
              <a:rPr lang="ru-RU" dirty="0" smtClean="0"/>
              <a:t>множество возможных </a:t>
            </a:r>
            <a:r>
              <a:rPr lang="ru-RU" dirty="0"/>
              <a:t>состояний является дискретным и конечным.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Клетки </a:t>
            </a:r>
            <a:r>
              <a:rPr lang="ru-RU" dirty="0"/>
              <a:t>обновляют свои состояния одновременно (синхронно) в дискретные моменты времени.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Правила </a:t>
            </a:r>
            <a:r>
              <a:rPr lang="ru-RU" dirty="0"/>
              <a:t>обновления состояния являются однородными (не зависящими ни от времени, ни от пространственного расположения клетки.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Новое </a:t>
            </a:r>
            <a:r>
              <a:rPr lang="ru-RU" dirty="0"/>
              <a:t>состояние клетки однозначно (</a:t>
            </a:r>
            <a:r>
              <a:rPr lang="ru-RU" dirty="0" err="1"/>
              <a:t>детерминированно</a:t>
            </a:r>
            <a:r>
              <a:rPr lang="ru-RU" dirty="0"/>
              <a:t>) </a:t>
            </a:r>
            <a:r>
              <a:rPr lang="ru-RU" dirty="0" smtClean="0"/>
              <a:t>определяется значениями </a:t>
            </a:r>
            <a:r>
              <a:rPr lang="ru-RU" dirty="0"/>
              <a:t>состояний клеток, являющихся соседями данной </a:t>
            </a:r>
            <a:r>
              <a:rPr lang="ru-RU" dirty="0" smtClean="0"/>
              <a:t>клетки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8" y="1896534"/>
            <a:ext cx="337454" cy="3374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62" y="2563284"/>
            <a:ext cx="337454" cy="3374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9" y="3306234"/>
            <a:ext cx="337454" cy="3374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51" y="4049184"/>
            <a:ext cx="337454" cy="337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9" y="4792134"/>
            <a:ext cx="337454" cy="3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7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90779">
            <a:off x="10420074" y="4743175"/>
            <a:ext cx="1617797" cy="16177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Игра «Жизнь»</a:t>
            </a:r>
            <a:r>
              <a:rPr lang="ru-RU" sz="2400" dirty="0"/>
              <a:t> (</a:t>
            </a:r>
            <a:r>
              <a:rPr lang="ru-RU" sz="2400" dirty="0">
                <a:hlinkClick r:id="rId4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i="1" dirty="0" err="1"/>
              <a:t>Conway's</a:t>
            </a:r>
            <a:r>
              <a:rPr lang="ru-RU" sz="2400" i="1" dirty="0"/>
              <a:t> </a:t>
            </a:r>
            <a:r>
              <a:rPr lang="ru-RU" sz="2400" i="1" dirty="0" err="1"/>
              <a:t>Game</a:t>
            </a:r>
            <a:r>
              <a:rPr lang="ru-RU" sz="2400" i="1" dirty="0"/>
              <a:t> </a:t>
            </a:r>
            <a:r>
              <a:rPr lang="ru-RU" sz="2400" i="1" dirty="0" err="1"/>
              <a:t>of</a:t>
            </a:r>
            <a:r>
              <a:rPr lang="ru-RU" sz="2400" i="1" dirty="0"/>
              <a:t> </a:t>
            </a:r>
            <a:r>
              <a:rPr lang="ru-RU" sz="2400" i="1" dirty="0" err="1"/>
              <a:t>Life</a:t>
            </a:r>
            <a:r>
              <a:rPr lang="ru-RU" sz="2400" dirty="0"/>
              <a:t>) — </a:t>
            </a:r>
            <a:r>
              <a:rPr lang="ru-RU" sz="2400" dirty="0">
                <a:hlinkClick r:id="rId5" tooltip="Клеточный автомат"/>
              </a:rPr>
              <a:t>клеточный автомат</a:t>
            </a:r>
            <a:r>
              <a:rPr lang="ru-RU" sz="2400" dirty="0"/>
              <a:t>, придуманный английским математиком </a:t>
            </a:r>
            <a:r>
              <a:rPr lang="ru-RU" sz="2400" dirty="0">
                <a:hlinkClick r:id="rId6" tooltip="Конвей, Джон Хортон"/>
              </a:rPr>
              <a:t>Джоном </a:t>
            </a:r>
            <a:r>
              <a:rPr lang="ru-RU" sz="2400" dirty="0" err="1">
                <a:hlinkClick r:id="rId6" tooltip="Конвей, Джон Хортон"/>
              </a:rPr>
              <a:t>Конвеем</a:t>
            </a:r>
            <a:r>
              <a:rPr lang="ru-RU" sz="2400" dirty="0"/>
              <a:t> в </a:t>
            </a:r>
            <a:r>
              <a:rPr lang="ru-RU" sz="2400" dirty="0">
                <a:hlinkClick r:id="rId7" tooltip="1970 год"/>
              </a:rPr>
              <a:t>1970 году</a:t>
            </a:r>
            <a:r>
              <a:rPr lang="ru-RU" sz="2400" dirty="0"/>
              <a:t>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Место действия этой игры — «вселенная» — это размеченная на клетки поверхность или плоскость — безграничная, ограниченная, или замкнутая (в пределе — бесконечная плоскость).</a:t>
            </a:r>
          </a:p>
          <a:p>
            <a:r>
              <a:rPr lang="ru-RU" dirty="0"/>
              <a:t>Каждая клетка на этой поверхности может находиться в двух состояниях: быть «живой» (заполненной) или быть «мёртвой» (пустой). Клетка </a:t>
            </a:r>
            <a:r>
              <a:rPr lang="ru-RU" dirty="0">
                <a:hlinkClick r:id="rId8" tooltip="Окрестность Мура"/>
              </a:rPr>
              <a:t>имеет восемь соседей</a:t>
            </a:r>
            <a:r>
              <a:rPr lang="ru-RU" dirty="0"/>
              <a:t>, окружающих её.</a:t>
            </a:r>
          </a:p>
          <a:p>
            <a:r>
              <a:rPr lang="ru-RU" dirty="0"/>
              <a:t>Распределение живых клеток в начале игры называется первым поколением. Каждое следующее поколение рассчитывается на основе предыдущего по таким правилам:</a:t>
            </a:r>
          </a:p>
          <a:p>
            <a:pPr lvl="1"/>
            <a:r>
              <a:rPr lang="ru-RU" dirty="0"/>
              <a:t>в пустой (мёртвой) клетке, рядом с которой ровно три живые клетки, зарождается жизнь;</a:t>
            </a:r>
          </a:p>
          <a:p>
            <a:pPr lvl="1"/>
            <a:r>
              <a:rPr lang="ru-RU" dirty="0"/>
              <a:t>если у живой клетки есть две или три живые соседки, то эта клетка продолжает жить; в противном случае, если соседей меньше двух или больше трёх, клетка умирает («от одиночества» или «от перенаселённости»)</a:t>
            </a:r>
          </a:p>
          <a:p>
            <a:r>
              <a:rPr lang="ru-RU" dirty="0"/>
              <a:t>Игра прекращается, если</a:t>
            </a:r>
          </a:p>
          <a:p>
            <a:pPr lvl="1"/>
            <a:r>
              <a:rPr lang="ru-RU" dirty="0"/>
              <a:t>на поле не останется ни одной «живой» клетки</a:t>
            </a:r>
          </a:p>
          <a:p>
            <a:pPr lvl="1"/>
            <a:r>
              <a:rPr lang="ru-RU" dirty="0"/>
              <a:t>конфигурация на очередном шаге в точности (без сдвигов и поворотов) повторит себя же на одном из более ранних шагов (складывается периодическая конфигурация)</a:t>
            </a:r>
          </a:p>
          <a:p>
            <a:pPr lvl="1"/>
            <a:r>
              <a:rPr lang="ru-RU" dirty="0"/>
              <a:t>при очередном шаге ни одна из клеток не меняет своего состояния (складывается стабильная конфигурация; предыдущее правило, вырожденное до одного шага назад)</a:t>
            </a:r>
          </a:p>
          <a:p>
            <a:r>
              <a:rPr lang="ru-RU" dirty="0"/>
              <a:t>Эти простые правила приводят к огромному разнообразию форм, которые могут возникнуть в игре.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8993">
            <a:off x="85724" y="77259"/>
            <a:ext cx="1236797" cy="12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3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47" y="1846263"/>
            <a:ext cx="5854431" cy="402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054">
            <a:off x="603504" y="1964154"/>
            <a:ext cx="2350008" cy="23500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0735">
            <a:off x="9966811" y="4273202"/>
            <a:ext cx="1753509" cy="17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9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</a:t>
            </a:r>
            <a:r>
              <a:rPr lang="ru-RU" dirty="0" smtClean="0"/>
              <a:t>_</a:t>
            </a:r>
            <a:r>
              <a:rPr lang="en-US" dirty="0" smtClean="0"/>
              <a:t>mouse</a:t>
            </a:r>
            <a:r>
              <a:rPr lang="ru-RU" dirty="0" smtClean="0"/>
              <a:t>_</a:t>
            </a:r>
            <a:r>
              <a:rPr lang="en-US" dirty="0" smtClean="0"/>
              <a:t>click – </a:t>
            </a:r>
            <a:r>
              <a:rPr lang="ru-RU" dirty="0" smtClean="0"/>
              <a:t>поставить</a:t>
            </a:r>
            <a:r>
              <a:rPr lang="en-US" dirty="0" smtClean="0"/>
              <a:t>/</a:t>
            </a:r>
            <a:r>
              <a:rPr lang="ru-RU" dirty="0" smtClean="0"/>
              <a:t>убрать клетку</a:t>
            </a:r>
          </a:p>
          <a:p>
            <a:r>
              <a:rPr lang="en-US" dirty="0" err="1" smtClean="0"/>
              <a:t>Mouse_wheel</a:t>
            </a:r>
            <a:r>
              <a:rPr lang="ru-RU" dirty="0" smtClean="0"/>
              <a:t> – увеличить</a:t>
            </a:r>
            <a:r>
              <a:rPr lang="en-US" dirty="0" smtClean="0"/>
              <a:t>/</a:t>
            </a:r>
            <a:r>
              <a:rPr lang="ru-RU" dirty="0" smtClean="0"/>
              <a:t>уменьшить кол-во </a:t>
            </a:r>
            <a:r>
              <a:rPr lang="en-US" dirty="0" smtClean="0"/>
              <a:t>FPS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395">
            <a:off x="587023" y="4627797"/>
            <a:ext cx="1552673" cy="15526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8618">
            <a:off x="7399302" y="2599376"/>
            <a:ext cx="3445482" cy="34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505" y="970197"/>
            <a:ext cx="10306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Script" panose="030B0504020000000003" pitchFamily="66" charset="0"/>
              </a:rPr>
              <a:t>СПАСИБО ЗА ВНИМАНИЕ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Script" panose="030B0504020000000003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51" y="2058333"/>
            <a:ext cx="3445482" cy="34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9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128</Words>
  <Application>Microsoft Office PowerPoint</Application>
  <PresentationFormat>Широкоэкранный</PresentationFormat>
  <Paragraphs>27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Bahnschrift SemiLight</vt:lpstr>
      <vt:lpstr>Calibri</vt:lpstr>
      <vt:lpstr>Calibri Light</vt:lpstr>
      <vt:lpstr>Segoe Script</vt:lpstr>
      <vt:lpstr>Ретро</vt:lpstr>
      <vt:lpstr>Проект PyGame</vt:lpstr>
      <vt:lpstr>Клеточные автоматы могут быть определены следующим образом:</vt:lpstr>
      <vt:lpstr>Игра «Жизнь» (англ. Conway's Game of Life) — клеточный автомат, придуманный английским математиком Джоном Конвеем в 1970 году.</vt:lpstr>
      <vt:lpstr>Интерфейс</vt:lpstr>
      <vt:lpstr>Управление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Darwin</dc:creator>
  <cp:lastModifiedBy>Darwin</cp:lastModifiedBy>
  <cp:revision>5</cp:revision>
  <dcterms:created xsi:type="dcterms:W3CDTF">2021-04-09T13:06:25Z</dcterms:created>
  <dcterms:modified xsi:type="dcterms:W3CDTF">2021-04-09T13:58:23Z</dcterms:modified>
</cp:coreProperties>
</file>