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Villacís" userId="6b719a4aa8170912" providerId="Windows Live" clId="Web-{8C6EB694-097A-4AE7-956B-4606FFC96FB4}"/>
    <pc:docChg chg="modSld">
      <pc:chgData name="Gabriel Villacís" userId="6b719a4aa8170912" providerId="Windows Live" clId="Web-{8C6EB694-097A-4AE7-956B-4606FFC96FB4}" dt="2022-09-19T19:10:33.438" v="49"/>
      <pc:docMkLst>
        <pc:docMk/>
      </pc:docMkLst>
      <pc:sldChg chg="modSp">
        <pc:chgData name="Gabriel Villacís" userId="6b719a4aa8170912" providerId="Windows Live" clId="Web-{8C6EB694-097A-4AE7-956B-4606FFC96FB4}" dt="2022-09-19T19:10:33.438" v="49"/>
        <pc:sldMkLst>
          <pc:docMk/>
          <pc:sldMk cId="2406273178" sldId="256"/>
        </pc:sldMkLst>
        <pc:spChg chg="mod">
          <ac:chgData name="Gabriel Villacís" userId="6b719a4aa8170912" providerId="Windows Live" clId="Web-{8C6EB694-097A-4AE7-956B-4606FFC96FB4}" dt="2022-09-19T19:10:33.438" v="49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Gabriel Villacís" userId="6b719a4aa8170912" providerId="Windows Live" clId="Web-{8C6EB694-097A-4AE7-956B-4606FFC96FB4}" dt="2022-09-19T19:09:08.310" v="3"/>
        <pc:sldMkLst>
          <pc:docMk/>
          <pc:sldMk cId="2734042503" sldId="257"/>
        </pc:sldMkLst>
        <pc:graphicFrameChg chg="modGraphic">
          <ac:chgData name="Gabriel Villacís" userId="6b719a4aa8170912" providerId="Windows Live" clId="Web-{8C6EB694-097A-4AE7-956B-4606FFC96FB4}" dt="2022-09-19T19:09:08.310" v="3"/>
          <ac:graphicFrameMkLst>
            <pc:docMk/>
            <pc:sldMk cId="2734042503" sldId="257"/>
            <ac:graphicFrameMk id="5" creationId="{AA6768F1-4C0A-1AC1-A9EC-CDCB7D276590}"/>
          </ac:graphicFrameMkLst>
        </pc:graphicFrameChg>
      </pc:sldChg>
      <pc:sldChg chg="modSp">
        <pc:chgData name="Gabriel Villacís" userId="6b719a4aa8170912" providerId="Windows Live" clId="Web-{8C6EB694-097A-4AE7-956B-4606FFC96FB4}" dt="2022-09-19T19:09:20.013" v="4"/>
        <pc:sldMkLst>
          <pc:docMk/>
          <pc:sldMk cId="3304460419" sldId="258"/>
        </pc:sldMkLst>
        <pc:graphicFrameChg chg="modGraphic">
          <ac:chgData name="Gabriel Villacís" userId="6b719a4aa8170912" providerId="Windows Live" clId="Web-{8C6EB694-097A-4AE7-956B-4606FFC96FB4}" dt="2022-09-19T19:09:20.013" v="4"/>
          <ac:graphicFrameMkLst>
            <pc:docMk/>
            <pc:sldMk cId="3304460419" sldId="258"/>
            <ac:graphicFrameMk id="5" creationId="{AA6768F1-4C0A-1AC1-A9EC-CDCB7D276590}"/>
          </ac:graphicFrameMkLst>
        </pc:graphicFrameChg>
      </pc:sldChg>
    </pc:docChg>
  </pc:docChgLst>
  <pc:docChgLst>
    <pc:chgData name="Gabriel Villacís" userId="6b719a4aa8170912" providerId="LiveId" clId="{942F7224-E33F-442A-B823-50AC7D90204A}"/>
    <pc:docChg chg="custSel addSld modSld">
      <pc:chgData name="Gabriel Villacís" userId="6b719a4aa8170912" providerId="LiveId" clId="{942F7224-E33F-442A-B823-50AC7D90204A}" dt="2022-09-20T00:16:39.081" v="93" actId="1076"/>
      <pc:docMkLst>
        <pc:docMk/>
      </pc:docMkLst>
      <pc:sldChg chg="addSp delSp modSp add mod">
        <pc:chgData name="Gabriel Villacís" userId="6b719a4aa8170912" providerId="LiveId" clId="{942F7224-E33F-442A-B823-50AC7D90204A}" dt="2022-09-20T00:16:39.081" v="93" actId="1076"/>
        <pc:sldMkLst>
          <pc:docMk/>
          <pc:sldMk cId="1805822833" sldId="259"/>
        </pc:sldMkLst>
        <pc:spChg chg="mod">
          <ac:chgData name="Gabriel Villacís" userId="6b719a4aa8170912" providerId="LiveId" clId="{942F7224-E33F-442A-B823-50AC7D90204A}" dt="2022-09-20T00:16:26" v="86" actId="14100"/>
          <ac:spMkLst>
            <pc:docMk/>
            <pc:sldMk cId="1805822833" sldId="259"/>
            <ac:spMk id="2" creationId="{D1196CE4-FEC3-9D99-33BC-5388DD3E71A9}"/>
          </ac:spMkLst>
        </pc:spChg>
        <pc:spChg chg="add mod">
          <ac:chgData name="Gabriel Villacís" userId="6b719a4aa8170912" providerId="LiveId" clId="{942F7224-E33F-442A-B823-50AC7D90204A}" dt="2022-09-20T00:16:39.081" v="93" actId="1076"/>
          <ac:spMkLst>
            <pc:docMk/>
            <pc:sldMk cId="1805822833" sldId="259"/>
            <ac:spMk id="4" creationId="{E83AEEFE-D058-43CE-B8FF-DA71003B8145}"/>
          </ac:spMkLst>
        </pc:spChg>
        <pc:graphicFrameChg chg="add del mod">
          <ac:chgData name="Gabriel Villacís" userId="6b719a4aa8170912" providerId="LiveId" clId="{942F7224-E33F-442A-B823-50AC7D90204A}" dt="2022-09-20T00:15:44.866" v="3"/>
          <ac:graphicFrameMkLst>
            <pc:docMk/>
            <pc:sldMk cId="1805822833" sldId="259"/>
            <ac:graphicFrameMk id="3" creationId="{EF0121BC-4AD9-CE6F-2F41-5D81DFF2C677}"/>
          </ac:graphicFrameMkLst>
        </pc:graphicFrameChg>
        <pc:graphicFrameChg chg="del">
          <ac:chgData name="Gabriel Villacís" userId="6b719a4aa8170912" providerId="LiveId" clId="{942F7224-E33F-442A-B823-50AC7D90204A}" dt="2022-09-20T00:15:36.482" v="1" actId="478"/>
          <ac:graphicFrameMkLst>
            <pc:docMk/>
            <pc:sldMk cId="1805822833" sldId="259"/>
            <ac:graphicFrameMk id="5" creationId="{AA6768F1-4C0A-1AC1-A9EC-CDCB7D276590}"/>
          </ac:graphicFrameMkLst>
        </pc:graphicFrameChg>
      </pc:sldChg>
    </pc:docChg>
  </pc:docChgLst>
  <pc:docChgLst>
    <pc:chgData name="Gabriel Villacís" userId="6b719a4aa8170912" providerId="Windows Live" clId="Web-{D9F0518F-FF6B-47D9-9C40-66F166F4ABC0}"/>
    <pc:docChg chg="modSld">
      <pc:chgData name="Gabriel Villacís" userId="6b719a4aa8170912" providerId="Windows Live" clId="Web-{D9F0518F-FF6B-47D9-9C40-66F166F4ABC0}" dt="2022-09-19T21:51:14.842" v="195"/>
      <pc:docMkLst>
        <pc:docMk/>
      </pc:docMkLst>
      <pc:sldChg chg="modSp">
        <pc:chgData name="Gabriel Villacís" userId="6b719a4aa8170912" providerId="Windows Live" clId="Web-{D9F0518F-FF6B-47D9-9C40-66F166F4ABC0}" dt="2022-09-19T21:51:14.842" v="195"/>
        <pc:sldMkLst>
          <pc:docMk/>
          <pc:sldMk cId="3304460419" sldId="258"/>
        </pc:sldMkLst>
        <pc:graphicFrameChg chg="mod modGraphic">
          <ac:chgData name="Gabriel Villacís" userId="6b719a4aa8170912" providerId="Windows Live" clId="Web-{D9F0518F-FF6B-47D9-9C40-66F166F4ABC0}" dt="2022-09-19T21:51:14.842" v="195"/>
          <ac:graphicFrameMkLst>
            <pc:docMk/>
            <pc:sldMk cId="3304460419" sldId="258"/>
            <ac:graphicFrameMk id="5" creationId="{AA6768F1-4C0A-1AC1-A9EC-CDCB7D276590}"/>
          </ac:graphicFrameMkLst>
        </pc:graphicFrameChg>
      </pc:sldChg>
    </pc:docChg>
  </pc:docChgLst>
  <pc:docChgLst>
    <pc:chgData name="Gabriel Villacís" userId="6b719a4aa8170912" providerId="LiveId" clId="{8BD9E85F-7DE6-4682-B80A-11E1737B3664}"/>
    <pc:docChg chg="custSel modSld">
      <pc:chgData name="Gabriel Villacís" userId="6b719a4aa8170912" providerId="LiveId" clId="{8BD9E85F-7DE6-4682-B80A-11E1737B3664}" dt="2023-10-04T00:58:03.681" v="43" actId="1076"/>
      <pc:docMkLst>
        <pc:docMk/>
      </pc:docMkLst>
      <pc:sldChg chg="modSp mod">
        <pc:chgData name="Gabriel Villacís" userId="6b719a4aa8170912" providerId="LiveId" clId="{8BD9E85F-7DE6-4682-B80A-11E1737B3664}" dt="2023-10-04T00:58:03.681" v="43" actId="1076"/>
        <pc:sldMkLst>
          <pc:docMk/>
          <pc:sldMk cId="1805822833" sldId="259"/>
        </pc:sldMkLst>
        <pc:spChg chg="mod">
          <ac:chgData name="Gabriel Villacís" userId="6b719a4aa8170912" providerId="LiveId" clId="{8BD9E85F-7DE6-4682-B80A-11E1737B3664}" dt="2023-10-04T00:58:03.681" v="43" actId="1076"/>
          <ac:spMkLst>
            <pc:docMk/>
            <pc:sldMk cId="1805822833" sldId="259"/>
            <ac:spMk id="2" creationId="{D1196CE4-FEC3-9D99-33BC-5388DD3E71A9}"/>
          </ac:spMkLst>
        </pc:spChg>
        <pc:spChg chg="mod">
          <ac:chgData name="Gabriel Villacís" userId="6b719a4aa8170912" providerId="LiveId" clId="{8BD9E85F-7DE6-4682-B80A-11E1737B3664}" dt="2023-10-04T00:57:54.456" v="41" actId="20577"/>
          <ac:spMkLst>
            <pc:docMk/>
            <pc:sldMk cId="1805822833" sldId="259"/>
            <ac:spMk id="4" creationId="{E83AEEFE-D058-43CE-B8FF-DA71003B8145}"/>
          </ac:spMkLst>
        </pc:spChg>
      </pc:sldChg>
    </pc:docChg>
  </pc:docChgLst>
  <pc:docChgLst>
    <pc:chgData name="Gabriel Villacís" userId="6b719a4aa8170912" providerId="Windows Live" clId="Web-{58C042FD-DF3B-4CC2-A343-6E7388C89889}"/>
    <pc:docChg chg="addSld modSld addMainMaster delMainMaster">
      <pc:chgData name="Gabriel Villacís" userId="6b719a4aa8170912" providerId="Windows Live" clId="Web-{58C042FD-DF3B-4CC2-A343-6E7388C89889}" dt="2022-09-19T19:08:05.754" v="260"/>
      <pc:docMkLst>
        <pc:docMk/>
      </pc:docMkLst>
      <pc:sldChg chg="addSp modSp mod modClrScheme chgLayout">
        <pc:chgData name="Gabriel Villacís" userId="6b719a4aa8170912" providerId="Windows Live" clId="Web-{58C042FD-DF3B-4CC2-A343-6E7388C89889}" dt="2022-09-19T19:01:24.587" v="38" actId="1076"/>
        <pc:sldMkLst>
          <pc:docMk/>
          <pc:sldMk cId="2406273178" sldId="256"/>
        </pc:sldMkLst>
        <pc:spChg chg="mod ord">
          <ac:chgData name="Gabriel Villacís" userId="6b719a4aa8170912" providerId="Windows Live" clId="Web-{58C042FD-DF3B-4CC2-A343-6E7388C89889}" dt="2022-09-19T19:01:18.931" v="37" actId="1076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Gabriel Villacís" userId="6b719a4aa8170912" providerId="Windows Live" clId="Web-{58C042FD-DF3B-4CC2-A343-6E7388C89889}" dt="2022-09-19T18:56:15.657" v="11"/>
          <ac:spMkLst>
            <pc:docMk/>
            <pc:sldMk cId="2406273178" sldId="256"/>
            <ac:spMk id="3" creationId="{00000000-0000-0000-0000-000000000000}"/>
          </ac:spMkLst>
        </pc:spChg>
        <pc:picChg chg="add mod">
          <ac:chgData name="Gabriel Villacís" userId="6b719a4aa8170912" providerId="Windows Live" clId="Web-{58C042FD-DF3B-4CC2-A343-6E7388C89889}" dt="2022-09-19T19:01:24.587" v="38" actId="1076"/>
          <ac:picMkLst>
            <pc:docMk/>
            <pc:sldMk cId="2406273178" sldId="256"/>
            <ac:picMk id="4" creationId="{3C370A75-2551-51CA-6AA0-9C1974E19247}"/>
          </ac:picMkLst>
        </pc:picChg>
      </pc:sldChg>
      <pc:sldChg chg="addSp delSp modSp new mod setBg modClrScheme chgLayout">
        <pc:chgData name="Gabriel Villacís" userId="6b719a4aa8170912" providerId="Windows Live" clId="Web-{58C042FD-DF3B-4CC2-A343-6E7388C89889}" dt="2022-09-19T19:05:07.625" v="173"/>
        <pc:sldMkLst>
          <pc:docMk/>
          <pc:sldMk cId="2734042503" sldId="257"/>
        </pc:sldMkLst>
        <pc:spChg chg="mod ord">
          <ac:chgData name="Gabriel Villacís" userId="6b719a4aa8170912" providerId="Windows Live" clId="Web-{58C042FD-DF3B-4CC2-A343-6E7388C89889}" dt="2022-09-19T19:03:07.450" v="59"/>
          <ac:spMkLst>
            <pc:docMk/>
            <pc:sldMk cId="2734042503" sldId="257"/>
            <ac:spMk id="2" creationId="{D1196CE4-FEC3-9D99-33BC-5388DD3E71A9}"/>
          </ac:spMkLst>
        </pc:spChg>
        <pc:spChg chg="del mod ord">
          <ac:chgData name="Gabriel Villacís" userId="6b719a4aa8170912" providerId="Windows Live" clId="Web-{58C042FD-DF3B-4CC2-A343-6E7388C89889}" dt="2022-09-19T19:01:55.729" v="46"/>
          <ac:spMkLst>
            <pc:docMk/>
            <pc:sldMk cId="2734042503" sldId="257"/>
            <ac:spMk id="3" creationId="{C7BA5DBD-F2BB-2AC0-7F6C-D2B5972957FC}"/>
          </ac:spMkLst>
        </pc:spChg>
        <pc:spChg chg="add del">
          <ac:chgData name="Gabriel Villacís" userId="6b719a4aa8170912" providerId="Windows Live" clId="Web-{58C042FD-DF3B-4CC2-A343-6E7388C89889}" dt="2022-09-19T19:02:57.246" v="56"/>
          <ac:spMkLst>
            <pc:docMk/>
            <pc:sldMk cId="2734042503" sldId="257"/>
            <ac:spMk id="10" creationId="{F240A2FC-E2C3-458D-96B4-5DF9028D93A5}"/>
          </ac:spMkLst>
        </pc:spChg>
        <pc:spChg chg="add del">
          <ac:chgData name="Gabriel Villacís" userId="6b719a4aa8170912" providerId="Windows Live" clId="Web-{58C042FD-DF3B-4CC2-A343-6E7388C89889}" dt="2022-09-19T19:02:57.246" v="56"/>
          <ac:spMkLst>
            <pc:docMk/>
            <pc:sldMk cId="2734042503" sldId="257"/>
            <ac:spMk id="12" creationId="{5F097929-F3D6-4D1F-8AFC-CF348171A9E1}"/>
          </ac:spMkLst>
        </pc:spChg>
        <pc:spChg chg="add del">
          <ac:chgData name="Gabriel Villacís" userId="6b719a4aa8170912" providerId="Windows Live" clId="Web-{58C042FD-DF3B-4CC2-A343-6E7388C89889}" dt="2022-09-19T19:02:57.246" v="56"/>
          <ac:spMkLst>
            <pc:docMk/>
            <pc:sldMk cId="2734042503" sldId="257"/>
            <ac:spMk id="16" creationId="{33428ACC-71EC-4171-9527-10983BA6B41D}"/>
          </ac:spMkLst>
        </pc:spChg>
        <pc:spChg chg="add del">
          <ac:chgData name="Gabriel Villacís" userId="6b719a4aa8170912" providerId="Windows Live" clId="Web-{58C042FD-DF3B-4CC2-A343-6E7388C89889}" dt="2022-09-19T19:02:57.246" v="56"/>
          <ac:spMkLst>
            <pc:docMk/>
            <pc:sldMk cId="2734042503" sldId="257"/>
            <ac:spMk id="20" creationId="{2B9BBBC4-97A3-47D2-BFFE-A68530CDB9DC}"/>
          </ac:spMkLst>
        </pc:spChg>
        <pc:spChg chg="add del">
          <ac:chgData name="Gabriel Villacís" userId="6b719a4aa8170912" providerId="Windows Live" clId="Web-{58C042FD-DF3B-4CC2-A343-6E7388C89889}" dt="2022-09-19T19:02:57.246" v="56"/>
          <ac:spMkLst>
            <pc:docMk/>
            <pc:sldMk cId="2734042503" sldId="257"/>
            <ac:spMk id="22" creationId="{78967BEA-EA6A-4FF1-94E2-B010B61A36A9}"/>
          </ac:spMkLst>
        </pc:spChg>
        <pc:spChg chg="add del">
          <ac:chgData name="Gabriel Villacís" userId="6b719a4aa8170912" providerId="Windows Live" clId="Web-{58C042FD-DF3B-4CC2-A343-6E7388C89889}" dt="2022-09-19T19:03:07.434" v="58"/>
          <ac:spMkLst>
            <pc:docMk/>
            <pc:sldMk cId="2734042503" sldId="257"/>
            <ac:spMk id="24" creationId="{F240A2FC-E2C3-458D-96B4-5DF9028D93A5}"/>
          </ac:spMkLst>
        </pc:spChg>
        <pc:spChg chg="add del">
          <ac:chgData name="Gabriel Villacís" userId="6b719a4aa8170912" providerId="Windows Live" clId="Web-{58C042FD-DF3B-4CC2-A343-6E7388C89889}" dt="2022-09-19T19:03:07.434" v="58"/>
          <ac:spMkLst>
            <pc:docMk/>
            <pc:sldMk cId="2734042503" sldId="257"/>
            <ac:spMk id="25" creationId="{5F097929-F3D6-4D1F-8AFC-CF348171A9E1}"/>
          </ac:spMkLst>
        </pc:spChg>
        <pc:spChg chg="add del">
          <ac:chgData name="Gabriel Villacís" userId="6b719a4aa8170912" providerId="Windows Live" clId="Web-{58C042FD-DF3B-4CC2-A343-6E7388C89889}" dt="2022-09-19T19:03:07.434" v="58"/>
          <ac:spMkLst>
            <pc:docMk/>
            <pc:sldMk cId="2734042503" sldId="257"/>
            <ac:spMk id="27" creationId="{33428ACC-71EC-4171-9527-10983BA6B41D}"/>
          </ac:spMkLst>
        </pc:spChg>
        <pc:spChg chg="add del">
          <ac:chgData name="Gabriel Villacís" userId="6b719a4aa8170912" providerId="Windows Live" clId="Web-{58C042FD-DF3B-4CC2-A343-6E7388C89889}" dt="2022-09-19T19:03:07.434" v="58"/>
          <ac:spMkLst>
            <pc:docMk/>
            <pc:sldMk cId="2734042503" sldId="257"/>
            <ac:spMk id="29" creationId="{2B9BBBC4-97A3-47D2-BFFE-A68530CDB9DC}"/>
          </ac:spMkLst>
        </pc:spChg>
        <pc:spChg chg="add del">
          <ac:chgData name="Gabriel Villacís" userId="6b719a4aa8170912" providerId="Windows Live" clId="Web-{58C042FD-DF3B-4CC2-A343-6E7388C89889}" dt="2022-09-19T19:03:07.434" v="58"/>
          <ac:spMkLst>
            <pc:docMk/>
            <pc:sldMk cId="2734042503" sldId="257"/>
            <ac:spMk id="30" creationId="{78967BEA-EA6A-4FF1-94E2-B010B61A36A9}"/>
          </ac:spMkLst>
        </pc:spChg>
        <pc:spChg chg="add">
          <ac:chgData name="Gabriel Villacís" userId="6b719a4aa8170912" providerId="Windows Live" clId="Web-{58C042FD-DF3B-4CC2-A343-6E7388C89889}" dt="2022-09-19T19:03:07.450" v="59"/>
          <ac:spMkLst>
            <pc:docMk/>
            <pc:sldMk cId="2734042503" sldId="257"/>
            <ac:spMk id="32" creationId="{F240A2FC-E2C3-458D-96B4-5DF9028D93A5}"/>
          </ac:spMkLst>
        </pc:spChg>
        <pc:spChg chg="add">
          <ac:chgData name="Gabriel Villacís" userId="6b719a4aa8170912" providerId="Windows Live" clId="Web-{58C042FD-DF3B-4CC2-A343-6E7388C89889}" dt="2022-09-19T19:03:07.450" v="59"/>
          <ac:spMkLst>
            <pc:docMk/>
            <pc:sldMk cId="2734042503" sldId="257"/>
            <ac:spMk id="33" creationId="{5F097929-F3D6-4D1F-8AFC-CF348171A9E1}"/>
          </ac:spMkLst>
        </pc:spChg>
        <pc:spChg chg="add">
          <ac:chgData name="Gabriel Villacís" userId="6b719a4aa8170912" providerId="Windows Live" clId="Web-{58C042FD-DF3B-4CC2-A343-6E7388C89889}" dt="2022-09-19T19:03:07.450" v="59"/>
          <ac:spMkLst>
            <pc:docMk/>
            <pc:sldMk cId="2734042503" sldId="257"/>
            <ac:spMk id="35" creationId="{33428ACC-71EC-4171-9527-10983BA6B41D}"/>
          </ac:spMkLst>
        </pc:spChg>
        <pc:spChg chg="add">
          <ac:chgData name="Gabriel Villacís" userId="6b719a4aa8170912" providerId="Windows Live" clId="Web-{58C042FD-DF3B-4CC2-A343-6E7388C89889}" dt="2022-09-19T19:03:07.450" v="59"/>
          <ac:spMkLst>
            <pc:docMk/>
            <pc:sldMk cId="2734042503" sldId="257"/>
            <ac:spMk id="37" creationId="{2B9BBBC4-97A3-47D2-BFFE-A68530CDB9DC}"/>
          </ac:spMkLst>
        </pc:spChg>
        <pc:spChg chg="add">
          <ac:chgData name="Gabriel Villacís" userId="6b719a4aa8170912" providerId="Windows Live" clId="Web-{58C042FD-DF3B-4CC2-A343-6E7388C89889}" dt="2022-09-19T19:03:07.450" v="59"/>
          <ac:spMkLst>
            <pc:docMk/>
            <pc:sldMk cId="2734042503" sldId="257"/>
            <ac:spMk id="38" creationId="{78967BEA-EA6A-4FF1-94E2-B010B61A36A9}"/>
          </ac:spMkLst>
        </pc:spChg>
        <pc:graphicFrameChg chg="add mod modGraphic">
          <ac:chgData name="Gabriel Villacís" userId="6b719a4aa8170912" providerId="Windows Live" clId="Web-{58C042FD-DF3B-4CC2-A343-6E7388C89889}" dt="2022-09-19T19:05:07.625" v="173"/>
          <ac:graphicFrameMkLst>
            <pc:docMk/>
            <pc:sldMk cId="2734042503" sldId="257"/>
            <ac:graphicFrameMk id="5" creationId="{AA6768F1-4C0A-1AC1-A9EC-CDCB7D276590}"/>
          </ac:graphicFrameMkLst>
        </pc:graphicFrameChg>
        <pc:cxnChg chg="add del">
          <ac:chgData name="Gabriel Villacís" userId="6b719a4aa8170912" providerId="Windows Live" clId="Web-{58C042FD-DF3B-4CC2-A343-6E7388C89889}" dt="2022-09-19T19:02:57.246" v="56"/>
          <ac:cxnSpMkLst>
            <pc:docMk/>
            <pc:sldMk cId="2734042503" sldId="257"/>
            <ac:cxnSpMk id="14" creationId="{43074C91-9045-414B-B5F9-567DAE3EED25}"/>
          </ac:cxnSpMkLst>
        </pc:cxnChg>
        <pc:cxnChg chg="add del">
          <ac:chgData name="Gabriel Villacís" userId="6b719a4aa8170912" providerId="Windows Live" clId="Web-{58C042FD-DF3B-4CC2-A343-6E7388C89889}" dt="2022-09-19T19:02:57.246" v="56"/>
          <ac:cxnSpMkLst>
            <pc:docMk/>
            <pc:sldMk cId="2734042503" sldId="257"/>
            <ac:cxnSpMk id="18" creationId="{BA22713B-ABB6-4391-97F9-0449A2B9B664}"/>
          </ac:cxnSpMkLst>
        </pc:cxnChg>
        <pc:cxnChg chg="add del">
          <ac:chgData name="Gabriel Villacís" userId="6b719a4aa8170912" providerId="Windows Live" clId="Web-{58C042FD-DF3B-4CC2-A343-6E7388C89889}" dt="2022-09-19T19:03:07.434" v="58"/>
          <ac:cxnSpMkLst>
            <pc:docMk/>
            <pc:sldMk cId="2734042503" sldId="257"/>
            <ac:cxnSpMk id="26" creationId="{43074C91-9045-414B-B5F9-567DAE3EED25}"/>
          </ac:cxnSpMkLst>
        </pc:cxnChg>
        <pc:cxnChg chg="add del">
          <ac:chgData name="Gabriel Villacís" userId="6b719a4aa8170912" providerId="Windows Live" clId="Web-{58C042FD-DF3B-4CC2-A343-6E7388C89889}" dt="2022-09-19T19:03:07.434" v="58"/>
          <ac:cxnSpMkLst>
            <pc:docMk/>
            <pc:sldMk cId="2734042503" sldId="257"/>
            <ac:cxnSpMk id="28" creationId="{BA22713B-ABB6-4391-97F9-0449A2B9B664}"/>
          </ac:cxnSpMkLst>
        </pc:cxnChg>
        <pc:cxnChg chg="add">
          <ac:chgData name="Gabriel Villacís" userId="6b719a4aa8170912" providerId="Windows Live" clId="Web-{58C042FD-DF3B-4CC2-A343-6E7388C89889}" dt="2022-09-19T19:03:07.450" v="59"/>
          <ac:cxnSpMkLst>
            <pc:docMk/>
            <pc:sldMk cId="2734042503" sldId="257"/>
            <ac:cxnSpMk id="34" creationId="{43074C91-9045-414B-B5F9-567DAE3EED25}"/>
          </ac:cxnSpMkLst>
        </pc:cxnChg>
        <pc:cxnChg chg="add">
          <ac:chgData name="Gabriel Villacís" userId="6b719a4aa8170912" providerId="Windows Live" clId="Web-{58C042FD-DF3B-4CC2-A343-6E7388C89889}" dt="2022-09-19T19:03:07.450" v="59"/>
          <ac:cxnSpMkLst>
            <pc:docMk/>
            <pc:sldMk cId="2734042503" sldId="257"/>
            <ac:cxnSpMk id="36" creationId="{BA22713B-ABB6-4391-97F9-0449A2B9B664}"/>
          </ac:cxnSpMkLst>
        </pc:cxnChg>
      </pc:sldChg>
      <pc:sldChg chg="modSp add replId">
        <pc:chgData name="Gabriel Villacís" userId="6b719a4aa8170912" providerId="Windows Live" clId="Web-{58C042FD-DF3B-4CC2-A343-6E7388C89889}" dt="2022-09-19T19:08:05.754" v="260"/>
        <pc:sldMkLst>
          <pc:docMk/>
          <pc:sldMk cId="3304460419" sldId="258"/>
        </pc:sldMkLst>
        <pc:spChg chg="mod">
          <ac:chgData name="Gabriel Villacís" userId="6b719a4aa8170912" providerId="Windows Live" clId="Web-{58C042FD-DF3B-4CC2-A343-6E7388C89889}" dt="2022-09-19T19:07:07.503" v="177" actId="20577"/>
          <ac:spMkLst>
            <pc:docMk/>
            <pc:sldMk cId="3304460419" sldId="258"/>
            <ac:spMk id="2" creationId="{D1196CE4-FEC3-9D99-33BC-5388DD3E71A9}"/>
          </ac:spMkLst>
        </pc:spChg>
        <pc:graphicFrameChg chg="mod modGraphic">
          <ac:chgData name="Gabriel Villacís" userId="6b719a4aa8170912" providerId="Windows Live" clId="Web-{58C042FD-DF3B-4CC2-A343-6E7388C89889}" dt="2022-09-19T19:08:05.754" v="260"/>
          <ac:graphicFrameMkLst>
            <pc:docMk/>
            <pc:sldMk cId="3304460419" sldId="258"/>
            <ac:graphicFrameMk id="5" creationId="{AA6768F1-4C0A-1AC1-A9EC-CDCB7D276590}"/>
          </ac:graphicFrameMkLst>
        </pc:graphicFrameChg>
      </pc:sldChg>
      <pc:sldMasterChg chg="del delSldLayout">
        <pc:chgData name="Gabriel Villacís" userId="6b719a4aa8170912" providerId="Windows Live" clId="Web-{58C042FD-DF3B-4CC2-A343-6E7388C89889}" dt="2022-09-19T18:55:07.890" v="0"/>
        <pc:sldMasterMkLst>
          <pc:docMk/>
          <pc:sldMasterMk cId="2933118997" sldId="2147483648"/>
        </pc:sldMasterMkLst>
        <pc:sldLayoutChg chg="del">
          <pc:chgData name="Gabriel Villacís" userId="6b719a4aa8170912" providerId="Windows Live" clId="Web-{58C042FD-DF3B-4CC2-A343-6E7388C89889}" dt="2022-09-19T18:55:07.890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Gabriel Villacís" userId="6b719a4aa8170912" providerId="Windows Live" clId="Web-{58C042FD-DF3B-4CC2-A343-6E7388C89889}" dt="2022-09-19T18:55:07.890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Gabriel Villacís" userId="6b719a4aa8170912" providerId="Windows Live" clId="Web-{58C042FD-DF3B-4CC2-A343-6E7388C89889}" dt="2022-09-19T18:55:07.890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Gabriel Villacís" userId="6b719a4aa8170912" providerId="Windows Live" clId="Web-{58C042FD-DF3B-4CC2-A343-6E7388C89889}" dt="2022-09-19T18:55:07.890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Gabriel Villacís" userId="6b719a4aa8170912" providerId="Windows Live" clId="Web-{58C042FD-DF3B-4CC2-A343-6E7388C89889}" dt="2022-09-19T18:55:07.890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Gabriel Villacís" userId="6b719a4aa8170912" providerId="Windows Live" clId="Web-{58C042FD-DF3B-4CC2-A343-6E7388C89889}" dt="2022-09-19T18:55:07.890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Gabriel Villacís" userId="6b719a4aa8170912" providerId="Windows Live" clId="Web-{58C042FD-DF3B-4CC2-A343-6E7388C89889}" dt="2022-09-19T18:55:07.890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Gabriel Villacís" userId="6b719a4aa8170912" providerId="Windows Live" clId="Web-{58C042FD-DF3B-4CC2-A343-6E7388C89889}" dt="2022-09-19T18:55:07.890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Gabriel Villacís" userId="6b719a4aa8170912" providerId="Windows Live" clId="Web-{58C042FD-DF3B-4CC2-A343-6E7388C89889}" dt="2022-09-19T18:55:07.890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Gabriel Villacís" userId="6b719a4aa8170912" providerId="Windows Live" clId="Web-{58C042FD-DF3B-4CC2-A343-6E7388C89889}" dt="2022-09-19T18:55:07.890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Gabriel Villacís" userId="6b719a4aa8170912" providerId="Windows Live" clId="Web-{58C042FD-DF3B-4CC2-A343-6E7388C89889}" dt="2022-09-19T18:55:07.890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 modSldLayout">
        <pc:chgData name="Gabriel Villacís" userId="6b719a4aa8170912" providerId="Windows Live" clId="Web-{58C042FD-DF3B-4CC2-A343-6E7388C89889}" dt="2022-09-19T18:55:17.906" v="2"/>
        <pc:sldMasterMkLst>
          <pc:docMk/>
          <pc:sldMasterMk cId="3546250734" sldId="2147483660"/>
        </pc:sldMasterMkLst>
        <pc:sldLayoutChg chg="add del mod replId">
          <pc:chgData name="Gabriel Villacís" userId="6b719a4aa8170912" providerId="Windows Live" clId="Web-{58C042FD-DF3B-4CC2-A343-6E7388C89889}" dt="2022-09-19T18:55:17.906" v="2"/>
          <pc:sldLayoutMkLst>
            <pc:docMk/>
            <pc:sldMasterMk cId="3546250734" sldId="2147483660"/>
            <pc:sldLayoutMk cId="1440519056" sldId="2147483661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17.906" v="2"/>
          <pc:sldLayoutMkLst>
            <pc:docMk/>
            <pc:sldMasterMk cId="3546250734" sldId="2147483660"/>
            <pc:sldLayoutMk cId="2881636400" sldId="2147483662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17.906" v="2"/>
          <pc:sldLayoutMkLst>
            <pc:docMk/>
            <pc:sldMasterMk cId="3546250734" sldId="2147483660"/>
            <pc:sldLayoutMk cId="3665113339" sldId="2147483663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17.906" v="2"/>
          <pc:sldLayoutMkLst>
            <pc:docMk/>
            <pc:sldMasterMk cId="3546250734" sldId="2147483660"/>
            <pc:sldLayoutMk cId="3354195153" sldId="2147483664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17.906" v="2"/>
          <pc:sldLayoutMkLst>
            <pc:docMk/>
            <pc:sldMasterMk cId="3546250734" sldId="2147483660"/>
            <pc:sldLayoutMk cId="833119968" sldId="2147483665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17.906" v="2"/>
          <pc:sldLayoutMkLst>
            <pc:docMk/>
            <pc:sldMasterMk cId="3546250734" sldId="2147483660"/>
            <pc:sldLayoutMk cId="298954820" sldId="2147483666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17.906" v="2"/>
          <pc:sldLayoutMkLst>
            <pc:docMk/>
            <pc:sldMasterMk cId="3546250734" sldId="2147483660"/>
            <pc:sldLayoutMk cId="2928632087" sldId="2147483667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17.906" v="2"/>
          <pc:sldLayoutMkLst>
            <pc:docMk/>
            <pc:sldMasterMk cId="3546250734" sldId="2147483660"/>
            <pc:sldLayoutMk cId="881295544" sldId="2147483668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17.906" v="2"/>
          <pc:sldLayoutMkLst>
            <pc:docMk/>
            <pc:sldMasterMk cId="3546250734" sldId="2147483660"/>
            <pc:sldLayoutMk cId="1453504550" sldId="2147483669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17.906" v="2"/>
          <pc:sldLayoutMkLst>
            <pc:docMk/>
            <pc:sldMasterMk cId="3546250734" sldId="2147483660"/>
            <pc:sldLayoutMk cId="3880020037" sldId="2147483670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17.906" v="2"/>
          <pc:sldLayoutMkLst>
            <pc:docMk/>
            <pc:sldMasterMk cId="3546250734" sldId="2147483660"/>
            <pc:sldLayoutMk cId="36574868" sldId="2147483671"/>
          </pc:sldLayoutMkLst>
        </pc:sldLayoutChg>
      </pc:sldMasterChg>
      <pc:sldMasterChg chg="add del addSldLayout delSldLayout modSldLayout">
        <pc:chgData name="Gabriel Villacís" userId="6b719a4aa8170912" providerId="Windows Live" clId="Web-{58C042FD-DF3B-4CC2-A343-6E7388C89889}" dt="2022-09-19T18:55:22.875" v="3"/>
        <pc:sldMasterMkLst>
          <pc:docMk/>
          <pc:sldMasterMk cId="1266544880" sldId="2147483672"/>
        </pc:sldMasterMkLst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2458855557" sldId="2147483673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2573697075" sldId="2147483674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475673299" sldId="2147483675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1025917653" sldId="2147483676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3786934744" sldId="2147483677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3868319449" sldId="2147483678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3039326174" sldId="2147483679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2544415192" sldId="2147483680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3103568957" sldId="2147483681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2791751058" sldId="2147483682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3803162250" sldId="2147483683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2431048971" sldId="2147483684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4214465909" sldId="2147483685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1255378448" sldId="2147483686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1692510493" sldId="2147483687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2101358292" sldId="2147483688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22.875" v="3"/>
          <pc:sldLayoutMkLst>
            <pc:docMk/>
            <pc:sldMasterMk cId="1266544880" sldId="2147483672"/>
            <pc:sldLayoutMk cId="4146039047" sldId="2147483689"/>
          </pc:sldLayoutMkLst>
        </pc:sldLayoutChg>
      </pc:sldMasterChg>
      <pc:sldMasterChg chg="add del addSldLayout delSldLayout modSldLayout">
        <pc:chgData name="Gabriel Villacís" userId="6b719a4aa8170912" providerId="Windows Live" clId="Web-{58C042FD-DF3B-4CC2-A343-6E7388C89889}" dt="2022-09-19T18:55:32.750" v="4"/>
        <pc:sldMasterMkLst>
          <pc:docMk/>
          <pc:sldMasterMk cId="1108803466" sldId="2147483690"/>
        </pc:sldMasterMkLst>
        <pc:sldLayoutChg chg="add del mod replId">
          <pc:chgData name="Gabriel Villacís" userId="6b719a4aa8170912" providerId="Windows Live" clId="Web-{58C042FD-DF3B-4CC2-A343-6E7388C89889}" dt="2022-09-19T18:55:32.750" v="4"/>
          <pc:sldLayoutMkLst>
            <pc:docMk/>
            <pc:sldMasterMk cId="1108803466" sldId="2147483690"/>
            <pc:sldLayoutMk cId="943049968" sldId="2147483691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32.750" v="4"/>
          <pc:sldLayoutMkLst>
            <pc:docMk/>
            <pc:sldMasterMk cId="1108803466" sldId="2147483690"/>
            <pc:sldLayoutMk cId="4037968173" sldId="2147483692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32.750" v="4"/>
          <pc:sldLayoutMkLst>
            <pc:docMk/>
            <pc:sldMasterMk cId="1108803466" sldId="2147483690"/>
            <pc:sldLayoutMk cId="908658213" sldId="2147483693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32.750" v="4"/>
          <pc:sldLayoutMkLst>
            <pc:docMk/>
            <pc:sldMasterMk cId="1108803466" sldId="2147483690"/>
            <pc:sldLayoutMk cId="3018918063" sldId="2147483694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32.750" v="4"/>
          <pc:sldLayoutMkLst>
            <pc:docMk/>
            <pc:sldMasterMk cId="1108803466" sldId="2147483690"/>
            <pc:sldLayoutMk cId="1393250918" sldId="2147483695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32.750" v="4"/>
          <pc:sldLayoutMkLst>
            <pc:docMk/>
            <pc:sldMasterMk cId="1108803466" sldId="2147483690"/>
            <pc:sldLayoutMk cId="1372098504" sldId="2147483696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32.750" v="4"/>
          <pc:sldLayoutMkLst>
            <pc:docMk/>
            <pc:sldMasterMk cId="1108803466" sldId="2147483690"/>
            <pc:sldLayoutMk cId="3733713088" sldId="2147483697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32.750" v="4"/>
          <pc:sldLayoutMkLst>
            <pc:docMk/>
            <pc:sldMasterMk cId="1108803466" sldId="2147483690"/>
            <pc:sldLayoutMk cId="1620645688" sldId="2147483698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32.750" v="4"/>
          <pc:sldLayoutMkLst>
            <pc:docMk/>
            <pc:sldMasterMk cId="1108803466" sldId="2147483690"/>
            <pc:sldLayoutMk cId="1059234212" sldId="2147483699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32.750" v="4"/>
          <pc:sldLayoutMkLst>
            <pc:docMk/>
            <pc:sldMasterMk cId="1108803466" sldId="2147483690"/>
            <pc:sldLayoutMk cId="1030828698" sldId="2147483700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32.750" v="4"/>
          <pc:sldLayoutMkLst>
            <pc:docMk/>
            <pc:sldMasterMk cId="1108803466" sldId="2147483690"/>
            <pc:sldLayoutMk cId="327786234" sldId="2147483701"/>
          </pc:sldLayoutMkLst>
        </pc:sldLayoutChg>
      </pc:sldMasterChg>
      <pc:sldMasterChg chg="add del addSldLayout delSldLayout modSldLayout">
        <pc:chgData name="Gabriel Villacís" userId="6b719a4aa8170912" providerId="Windows Live" clId="Web-{58C042FD-DF3B-4CC2-A343-6E7388C89889}" dt="2022-09-19T18:55:41.031" v="5"/>
        <pc:sldMasterMkLst>
          <pc:docMk/>
          <pc:sldMasterMk cId="3259972633" sldId="2147483702"/>
        </pc:sldMasterMkLst>
        <pc:sldLayoutChg chg="add del mod replId">
          <pc:chgData name="Gabriel Villacís" userId="6b719a4aa8170912" providerId="Windows Live" clId="Web-{58C042FD-DF3B-4CC2-A343-6E7388C89889}" dt="2022-09-19T18:55:41.031" v="5"/>
          <pc:sldLayoutMkLst>
            <pc:docMk/>
            <pc:sldMasterMk cId="3259972633" sldId="2147483702"/>
            <pc:sldLayoutMk cId="2557387377" sldId="2147483703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41.031" v="5"/>
          <pc:sldLayoutMkLst>
            <pc:docMk/>
            <pc:sldMasterMk cId="3259972633" sldId="2147483702"/>
            <pc:sldLayoutMk cId="4145966095" sldId="2147483704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41.031" v="5"/>
          <pc:sldLayoutMkLst>
            <pc:docMk/>
            <pc:sldMasterMk cId="3259972633" sldId="2147483702"/>
            <pc:sldLayoutMk cId="648288507" sldId="2147483705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41.031" v="5"/>
          <pc:sldLayoutMkLst>
            <pc:docMk/>
            <pc:sldMasterMk cId="3259972633" sldId="2147483702"/>
            <pc:sldLayoutMk cId="746634852" sldId="2147483706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41.031" v="5"/>
          <pc:sldLayoutMkLst>
            <pc:docMk/>
            <pc:sldMasterMk cId="3259972633" sldId="2147483702"/>
            <pc:sldLayoutMk cId="3513211369" sldId="2147483707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41.031" v="5"/>
          <pc:sldLayoutMkLst>
            <pc:docMk/>
            <pc:sldMasterMk cId="3259972633" sldId="2147483702"/>
            <pc:sldLayoutMk cId="3504163046" sldId="2147483708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41.031" v="5"/>
          <pc:sldLayoutMkLst>
            <pc:docMk/>
            <pc:sldMasterMk cId="3259972633" sldId="2147483702"/>
            <pc:sldLayoutMk cId="207393959" sldId="2147483709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41.031" v="5"/>
          <pc:sldLayoutMkLst>
            <pc:docMk/>
            <pc:sldMasterMk cId="3259972633" sldId="2147483702"/>
            <pc:sldLayoutMk cId="2973936199" sldId="2147483710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41.031" v="5"/>
          <pc:sldLayoutMkLst>
            <pc:docMk/>
            <pc:sldMasterMk cId="3259972633" sldId="2147483702"/>
            <pc:sldLayoutMk cId="1308120286" sldId="2147483711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41.031" v="5"/>
          <pc:sldLayoutMkLst>
            <pc:docMk/>
            <pc:sldMasterMk cId="3259972633" sldId="2147483702"/>
            <pc:sldLayoutMk cId="3241362133" sldId="2147483712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41.031" v="5"/>
          <pc:sldLayoutMkLst>
            <pc:docMk/>
            <pc:sldMasterMk cId="3259972633" sldId="2147483702"/>
            <pc:sldLayoutMk cId="2635014604" sldId="2147483713"/>
          </pc:sldLayoutMkLst>
        </pc:sldLayoutChg>
      </pc:sldMasterChg>
      <pc:sldMasterChg chg="add del addSldLayout delSldLayout modSldLayout">
        <pc:chgData name="Gabriel Villacís" userId="6b719a4aa8170912" providerId="Windows Live" clId="Web-{58C042FD-DF3B-4CC2-A343-6E7388C89889}" dt="2022-09-19T18:55:51.860" v="6"/>
        <pc:sldMasterMkLst>
          <pc:docMk/>
          <pc:sldMasterMk cId="584394361" sldId="2147483714"/>
        </pc:sldMasterMkLst>
        <pc:sldLayoutChg chg="add del mod replId">
          <pc:chgData name="Gabriel Villacís" userId="6b719a4aa8170912" providerId="Windows Live" clId="Web-{58C042FD-DF3B-4CC2-A343-6E7388C89889}" dt="2022-09-19T18:55:51.860" v="6"/>
          <pc:sldLayoutMkLst>
            <pc:docMk/>
            <pc:sldMasterMk cId="584394361" sldId="2147483714"/>
            <pc:sldLayoutMk cId="397595782" sldId="2147483715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1.860" v="6"/>
          <pc:sldLayoutMkLst>
            <pc:docMk/>
            <pc:sldMasterMk cId="584394361" sldId="2147483714"/>
            <pc:sldLayoutMk cId="1672186213" sldId="2147483716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1.860" v="6"/>
          <pc:sldLayoutMkLst>
            <pc:docMk/>
            <pc:sldMasterMk cId="584394361" sldId="2147483714"/>
            <pc:sldLayoutMk cId="1283016851" sldId="2147483717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1.860" v="6"/>
          <pc:sldLayoutMkLst>
            <pc:docMk/>
            <pc:sldMasterMk cId="584394361" sldId="2147483714"/>
            <pc:sldLayoutMk cId="3217277995" sldId="2147483718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1.860" v="6"/>
          <pc:sldLayoutMkLst>
            <pc:docMk/>
            <pc:sldMasterMk cId="584394361" sldId="2147483714"/>
            <pc:sldLayoutMk cId="2613730560" sldId="2147483719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1.860" v="6"/>
          <pc:sldLayoutMkLst>
            <pc:docMk/>
            <pc:sldMasterMk cId="584394361" sldId="2147483714"/>
            <pc:sldLayoutMk cId="3444197460" sldId="2147483720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1.860" v="6"/>
          <pc:sldLayoutMkLst>
            <pc:docMk/>
            <pc:sldMasterMk cId="584394361" sldId="2147483714"/>
            <pc:sldLayoutMk cId="2741819245" sldId="2147483721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1.860" v="6"/>
          <pc:sldLayoutMkLst>
            <pc:docMk/>
            <pc:sldMasterMk cId="584394361" sldId="2147483714"/>
            <pc:sldLayoutMk cId="4267889779" sldId="2147483722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1.860" v="6"/>
          <pc:sldLayoutMkLst>
            <pc:docMk/>
            <pc:sldMasterMk cId="584394361" sldId="2147483714"/>
            <pc:sldLayoutMk cId="513243352" sldId="2147483723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1.860" v="6"/>
          <pc:sldLayoutMkLst>
            <pc:docMk/>
            <pc:sldMasterMk cId="584394361" sldId="2147483714"/>
            <pc:sldLayoutMk cId="3117347377" sldId="2147483724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1.860" v="6"/>
          <pc:sldLayoutMkLst>
            <pc:docMk/>
            <pc:sldMasterMk cId="584394361" sldId="2147483714"/>
            <pc:sldLayoutMk cId="2486675040" sldId="2147483725"/>
          </pc:sldLayoutMkLst>
        </pc:sldLayoutChg>
      </pc:sldMasterChg>
      <pc:sldMasterChg chg="add del addSldLayout delSldLayout modSldLayout">
        <pc:chgData name="Gabriel Villacís" userId="6b719a4aa8170912" providerId="Windows Live" clId="Web-{58C042FD-DF3B-4CC2-A343-6E7388C89889}" dt="2022-09-19T18:55:57.094" v="7"/>
        <pc:sldMasterMkLst>
          <pc:docMk/>
          <pc:sldMasterMk cId="2609528443" sldId="2147483726"/>
        </pc:sldMasterMkLst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4081809136" sldId="2147483727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1836229542" sldId="2147483728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2370133397" sldId="2147483729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1884334783" sldId="2147483730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2304924737" sldId="2147483731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3675627638" sldId="2147483732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190454047" sldId="2147483733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2941745098" sldId="2147483734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1713355466" sldId="2147483735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1569266513" sldId="2147483736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3238136115" sldId="2147483737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3066231767" sldId="2147483738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3044373599" sldId="2147483739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2198493073" sldId="2147483740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1207372" sldId="2147483741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3164500412" sldId="2147483742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5:57.094" v="7"/>
          <pc:sldLayoutMkLst>
            <pc:docMk/>
            <pc:sldMasterMk cId="2609528443" sldId="2147483726"/>
            <pc:sldLayoutMk cId="19682330" sldId="2147483743"/>
          </pc:sldLayoutMkLst>
        </pc:sldLayoutChg>
      </pc:sldMasterChg>
      <pc:sldMasterChg chg="add del addSldLayout delSldLayout modSldLayout">
        <pc:chgData name="Gabriel Villacís" userId="6b719a4aa8170912" providerId="Windows Live" clId="Web-{58C042FD-DF3B-4CC2-A343-6E7388C89889}" dt="2022-09-19T18:56:00.516" v="8"/>
        <pc:sldMasterMkLst>
          <pc:docMk/>
          <pc:sldMasterMk cId="4043420736" sldId="2147483744"/>
        </pc:sldMasterMkLst>
        <pc:sldLayoutChg chg="add del mod replId">
          <pc:chgData name="Gabriel Villacís" userId="6b719a4aa8170912" providerId="Windows Live" clId="Web-{58C042FD-DF3B-4CC2-A343-6E7388C89889}" dt="2022-09-19T18:56:00.516" v="8"/>
          <pc:sldLayoutMkLst>
            <pc:docMk/>
            <pc:sldMasterMk cId="4043420736" sldId="2147483744"/>
            <pc:sldLayoutMk cId="1706413622" sldId="2147483745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0.516" v="8"/>
          <pc:sldLayoutMkLst>
            <pc:docMk/>
            <pc:sldMasterMk cId="4043420736" sldId="2147483744"/>
            <pc:sldLayoutMk cId="3713657992" sldId="2147483746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0.516" v="8"/>
          <pc:sldLayoutMkLst>
            <pc:docMk/>
            <pc:sldMasterMk cId="4043420736" sldId="2147483744"/>
            <pc:sldLayoutMk cId="44545504" sldId="2147483747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0.516" v="8"/>
          <pc:sldLayoutMkLst>
            <pc:docMk/>
            <pc:sldMasterMk cId="4043420736" sldId="2147483744"/>
            <pc:sldLayoutMk cId="3335819452" sldId="2147483748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0.516" v="8"/>
          <pc:sldLayoutMkLst>
            <pc:docMk/>
            <pc:sldMasterMk cId="4043420736" sldId="2147483744"/>
            <pc:sldLayoutMk cId="445762268" sldId="2147483749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0.516" v="8"/>
          <pc:sldLayoutMkLst>
            <pc:docMk/>
            <pc:sldMasterMk cId="4043420736" sldId="2147483744"/>
            <pc:sldLayoutMk cId="3165851445" sldId="2147483750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0.516" v="8"/>
          <pc:sldLayoutMkLst>
            <pc:docMk/>
            <pc:sldMasterMk cId="4043420736" sldId="2147483744"/>
            <pc:sldLayoutMk cId="2414433598" sldId="2147483751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0.516" v="8"/>
          <pc:sldLayoutMkLst>
            <pc:docMk/>
            <pc:sldMasterMk cId="4043420736" sldId="2147483744"/>
            <pc:sldLayoutMk cId="2015868532" sldId="2147483752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0.516" v="8"/>
          <pc:sldLayoutMkLst>
            <pc:docMk/>
            <pc:sldMasterMk cId="4043420736" sldId="2147483744"/>
            <pc:sldLayoutMk cId="4005908874" sldId="2147483753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0.516" v="8"/>
          <pc:sldLayoutMkLst>
            <pc:docMk/>
            <pc:sldMasterMk cId="4043420736" sldId="2147483744"/>
            <pc:sldLayoutMk cId="3439604822" sldId="2147483754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0.516" v="8"/>
          <pc:sldLayoutMkLst>
            <pc:docMk/>
            <pc:sldMasterMk cId="4043420736" sldId="2147483744"/>
            <pc:sldLayoutMk cId="1276590915" sldId="2147483755"/>
          </pc:sldLayoutMkLst>
        </pc:sldLayoutChg>
      </pc:sldMasterChg>
      <pc:sldMasterChg chg="add del addSldLayout delSldLayout modSldLayout">
        <pc:chgData name="Gabriel Villacís" userId="6b719a4aa8170912" providerId="Windows Live" clId="Web-{58C042FD-DF3B-4CC2-A343-6E7388C89889}" dt="2022-09-19T18:56:04.360" v="9"/>
        <pc:sldMasterMkLst>
          <pc:docMk/>
          <pc:sldMasterMk cId="250990650" sldId="2147483756"/>
        </pc:sldMasterMkLst>
        <pc:sldLayoutChg chg="add del mod replId">
          <pc:chgData name="Gabriel Villacís" userId="6b719a4aa8170912" providerId="Windows Live" clId="Web-{58C042FD-DF3B-4CC2-A343-6E7388C89889}" dt="2022-09-19T18:56:04.360" v="9"/>
          <pc:sldLayoutMkLst>
            <pc:docMk/>
            <pc:sldMasterMk cId="250990650" sldId="2147483756"/>
            <pc:sldLayoutMk cId="224017427" sldId="2147483757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4.360" v="9"/>
          <pc:sldLayoutMkLst>
            <pc:docMk/>
            <pc:sldMasterMk cId="250990650" sldId="2147483756"/>
            <pc:sldLayoutMk cId="2359221404" sldId="2147483758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4.360" v="9"/>
          <pc:sldLayoutMkLst>
            <pc:docMk/>
            <pc:sldMasterMk cId="250990650" sldId="2147483756"/>
            <pc:sldLayoutMk cId="107090673" sldId="2147483759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4.360" v="9"/>
          <pc:sldLayoutMkLst>
            <pc:docMk/>
            <pc:sldMasterMk cId="250990650" sldId="2147483756"/>
            <pc:sldLayoutMk cId="1844967905" sldId="2147483760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4.360" v="9"/>
          <pc:sldLayoutMkLst>
            <pc:docMk/>
            <pc:sldMasterMk cId="250990650" sldId="2147483756"/>
            <pc:sldLayoutMk cId="3692125857" sldId="2147483761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4.360" v="9"/>
          <pc:sldLayoutMkLst>
            <pc:docMk/>
            <pc:sldMasterMk cId="250990650" sldId="2147483756"/>
            <pc:sldLayoutMk cId="1528475677" sldId="2147483762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4.360" v="9"/>
          <pc:sldLayoutMkLst>
            <pc:docMk/>
            <pc:sldMasterMk cId="250990650" sldId="2147483756"/>
            <pc:sldLayoutMk cId="1033517226" sldId="2147483763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4.360" v="9"/>
          <pc:sldLayoutMkLst>
            <pc:docMk/>
            <pc:sldMasterMk cId="250990650" sldId="2147483756"/>
            <pc:sldLayoutMk cId="3567653658" sldId="2147483764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4.360" v="9"/>
          <pc:sldLayoutMkLst>
            <pc:docMk/>
            <pc:sldMasterMk cId="250990650" sldId="2147483756"/>
            <pc:sldLayoutMk cId="3305196295" sldId="2147483765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4.360" v="9"/>
          <pc:sldLayoutMkLst>
            <pc:docMk/>
            <pc:sldMasterMk cId="250990650" sldId="2147483756"/>
            <pc:sldLayoutMk cId="539154538" sldId="2147483766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4.360" v="9"/>
          <pc:sldLayoutMkLst>
            <pc:docMk/>
            <pc:sldMasterMk cId="250990650" sldId="2147483756"/>
            <pc:sldLayoutMk cId="3363640684" sldId="2147483767"/>
          </pc:sldLayoutMkLst>
        </pc:sldLayoutChg>
      </pc:sldMasterChg>
      <pc:sldMasterChg chg="add del addSldLayout delSldLayout modSldLayout">
        <pc:chgData name="Gabriel Villacís" userId="6b719a4aa8170912" providerId="Windows Live" clId="Web-{58C042FD-DF3B-4CC2-A343-6E7388C89889}" dt="2022-09-19T18:56:09.892" v="10"/>
        <pc:sldMasterMkLst>
          <pc:docMk/>
          <pc:sldMasterMk cId="1332900860" sldId="2147483768"/>
        </pc:sldMasterMkLst>
        <pc:sldLayoutChg chg="add del mod replId">
          <pc:chgData name="Gabriel Villacís" userId="6b719a4aa8170912" providerId="Windows Live" clId="Web-{58C042FD-DF3B-4CC2-A343-6E7388C89889}" dt="2022-09-19T18:56:09.892" v="10"/>
          <pc:sldLayoutMkLst>
            <pc:docMk/>
            <pc:sldMasterMk cId="1332900860" sldId="2147483768"/>
            <pc:sldLayoutMk cId="2080576196" sldId="2147483769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9.892" v="10"/>
          <pc:sldLayoutMkLst>
            <pc:docMk/>
            <pc:sldMasterMk cId="1332900860" sldId="2147483768"/>
            <pc:sldLayoutMk cId="2166395401" sldId="2147483770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9.892" v="10"/>
          <pc:sldLayoutMkLst>
            <pc:docMk/>
            <pc:sldMasterMk cId="1332900860" sldId="2147483768"/>
            <pc:sldLayoutMk cId="1231688327" sldId="2147483771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9.892" v="10"/>
          <pc:sldLayoutMkLst>
            <pc:docMk/>
            <pc:sldMasterMk cId="1332900860" sldId="2147483768"/>
            <pc:sldLayoutMk cId="262573378" sldId="2147483772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9.892" v="10"/>
          <pc:sldLayoutMkLst>
            <pc:docMk/>
            <pc:sldMasterMk cId="1332900860" sldId="2147483768"/>
            <pc:sldLayoutMk cId="1661239956" sldId="2147483773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9.892" v="10"/>
          <pc:sldLayoutMkLst>
            <pc:docMk/>
            <pc:sldMasterMk cId="1332900860" sldId="2147483768"/>
            <pc:sldLayoutMk cId="4275280772" sldId="2147483774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9.892" v="10"/>
          <pc:sldLayoutMkLst>
            <pc:docMk/>
            <pc:sldMasterMk cId="1332900860" sldId="2147483768"/>
            <pc:sldLayoutMk cId="2039121384" sldId="2147483775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9.892" v="10"/>
          <pc:sldLayoutMkLst>
            <pc:docMk/>
            <pc:sldMasterMk cId="1332900860" sldId="2147483768"/>
            <pc:sldLayoutMk cId="733085768" sldId="2147483776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9.892" v="10"/>
          <pc:sldLayoutMkLst>
            <pc:docMk/>
            <pc:sldMasterMk cId="1332900860" sldId="2147483768"/>
            <pc:sldLayoutMk cId="196275023" sldId="2147483777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9.892" v="10"/>
          <pc:sldLayoutMkLst>
            <pc:docMk/>
            <pc:sldMasterMk cId="1332900860" sldId="2147483768"/>
            <pc:sldLayoutMk cId="2702480702" sldId="2147483778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09.892" v="10"/>
          <pc:sldLayoutMkLst>
            <pc:docMk/>
            <pc:sldMasterMk cId="1332900860" sldId="2147483768"/>
            <pc:sldLayoutMk cId="1061278136" sldId="2147483779"/>
          </pc:sldLayoutMkLst>
        </pc:sldLayoutChg>
      </pc:sldMasterChg>
      <pc:sldMasterChg chg="add del addSldLayout delSldLayout modSldLayout">
        <pc:chgData name="Gabriel Villacís" userId="6b719a4aa8170912" providerId="Windows Live" clId="Web-{58C042FD-DF3B-4CC2-A343-6E7388C89889}" dt="2022-09-19T18:56:15.657" v="11"/>
        <pc:sldMasterMkLst>
          <pc:docMk/>
          <pc:sldMasterMk cId="1816549772" sldId="2147483780"/>
        </pc:sldMasterMkLst>
        <pc:sldLayoutChg chg="add del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1816549772" sldId="2147483780"/>
            <pc:sldLayoutMk cId="1733733280" sldId="2147483781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1816549772" sldId="2147483780"/>
            <pc:sldLayoutMk cId="1374404495" sldId="2147483782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1816549772" sldId="2147483780"/>
            <pc:sldLayoutMk cId="2889513389" sldId="2147483783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1816549772" sldId="2147483780"/>
            <pc:sldLayoutMk cId="1572125553" sldId="2147483784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1816549772" sldId="2147483780"/>
            <pc:sldLayoutMk cId="414779249" sldId="2147483785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1816549772" sldId="2147483780"/>
            <pc:sldLayoutMk cId="373014576" sldId="2147483786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1816549772" sldId="2147483780"/>
            <pc:sldLayoutMk cId="2899844392" sldId="2147483787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1816549772" sldId="2147483780"/>
            <pc:sldLayoutMk cId="1781050560" sldId="2147483788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1816549772" sldId="2147483780"/>
            <pc:sldLayoutMk cId="1604526930" sldId="2147483789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1816549772" sldId="2147483780"/>
            <pc:sldLayoutMk cId="3070479723" sldId="2147483790"/>
          </pc:sldLayoutMkLst>
        </pc:sldLayoutChg>
        <pc:sldLayoutChg chg="add del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1816549772" sldId="2147483780"/>
            <pc:sldLayoutMk cId="1769758684" sldId="2147483791"/>
          </pc:sldLayoutMkLst>
        </pc:sldLayoutChg>
      </pc:sldMasterChg>
      <pc:sldMasterChg chg="add addSldLayout modSldLayout">
        <pc:chgData name="Gabriel Villacís" userId="6b719a4aa8170912" providerId="Windows Live" clId="Web-{58C042FD-DF3B-4CC2-A343-6E7388C89889}" dt="2022-09-19T18:56:15.657" v="11"/>
        <pc:sldMasterMkLst>
          <pc:docMk/>
          <pc:sldMasterMk cId="2410851894" sldId="2147483792"/>
        </pc:sldMasterMkLst>
        <pc:sldLayoutChg chg="add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2410851894" sldId="2147483792"/>
            <pc:sldLayoutMk cId="2245691134" sldId="2147483793"/>
          </pc:sldLayoutMkLst>
        </pc:sldLayoutChg>
        <pc:sldLayoutChg chg="add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2410851894" sldId="2147483792"/>
            <pc:sldLayoutMk cId="3132655053" sldId="2147483794"/>
          </pc:sldLayoutMkLst>
        </pc:sldLayoutChg>
        <pc:sldLayoutChg chg="add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2410851894" sldId="2147483792"/>
            <pc:sldLayoutMk cId="938889157" sldId="2147483795"/>
          </pc:sldLayoutMkLst>
        </pc:sldLayoutChg>
        <pc:sldLayoutChg chg="add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2410851894" sldId="2147483792"/>
            <pc:sldLayoutMk cId="128825704" sldId="2147483796"/>
          </pc:sldLayoutMkLst>
        </pc:sldLayoutChg>
        <pc:sldLayoutChg chg="add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2410851894" sldId="2147483792"/>
            <pc:sldLayoutMk cId="710035111" sldId="2147483797"/>
          </pc:sldLayoutMkLst>
        </pc:sldLayoutChg>
        <pc:sldLayoutChg chg="add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2410851894" sldId="2147483792"/>
            <pc:sldLayoutMk cId="2314887557" sldId="2147483798"/>
          </pc:sldLayoutMkLst>
        </pc:sldLayoutChg>
        <pc:sldLayoutChg chg="add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2410851894" sldId="2147483792"/>
            <pc:sldLayoutMk cId="2473705124" sldId="2147483799"/>
          </pc:sldLayoutMkLst>
        </pc:sldLayoutChg>
        <pc:sldLayoutChg chg="add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2410851894" sldId="2147483792"/>
            <pc:sldLayoutMk cId="2098328494" sldId="2147483800"/>
          </pc:sldLayoutMkLst>
        </pc:sldLayoutChg>
        <pc:sldLayoutChg chg="add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2410851894" sldId="2147483792"/>
            <pc:sldLayoutMk cId="25622900" sldId="2147483801"/>
          </pc:sldLayoutMkLst>
        </pc:sldLayoutChg>
        <pc:sldLayoutChg chg="add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2410851894" sldId="2147483792"/>
            <pc:sldLayoutMk cId="3721379374" sldId="2147483802"/>
          </pc:sldLayoutMkLst>
        </pc:sldLayoutChg>
        <pc:sldLayoutChg chg="add mod replId">
          <pc:chgData name="Gabriel Villacís" userId="6b719a4aa8170912" providerId="Windows Live" clId="Web-{58C042FD-DF3B-4CC2-A343-6E7388C89889}" dt="2022-09-19T18:56:15.657" v="11"/>
          <pc:sldLayoutMkLst>
            <pc:docMk/>
            <pc:sldMasterMk cId="2410851894" sldId="2147483792"/>
            <pc:sldLayoutMk cId="1849578738" sldId="214748380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7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7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5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3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8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2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5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9808" y="140725"/>
            <a:ext cx="10044023" cy="214280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cs typeface="Calibri Light"/>
              </a:rPr>
              <a:t>Predicciones de casos de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  <a:cs typeface="Calibri Light"/>
              </a:rPr>
              <a:t>Modelo de clasificación: </a:t>
            </a:r>
            <a:r>
              <a:rPr lang="es-ES" dirty="0" err="1">
                <a:solidFill>
                  <a:srgbClr val="000000"/>
                </a:solidFill>
                <a:cs typeface="Calibri Light"/>
              </a:rPr>
              <a:t>random</a:t>
            </a:r>
            <a:r>
              <a:rPr lang="es-ES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s-ES" dirty="0" err="1">
                <a:solidFill>
                  <a:srgbClr val="000000"/>
                </a:solidFill>
                <a:cs typeface="Calibri Light"/>
              </a:rPr>
              <a:t>forest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3C370A75-2551-51CA-6AA0-9C1974E1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43" y="2116552"/>
            <a:ext cx="5359879" cy="171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196CE4-FEC3-9D99-33BC-5388DD3E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Inputs</a:t>
            </a:r>
          </a:p>
        </p:txBody>
      </p:sp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A6768F1-4C0A-1AC1-A9EC-CDCB7D276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76707"/>
              </p:ext>
            </p:extLst>
          </p:nvPr>
        </p:nvGraphicFramePr>
        <p:xfrm>
          <a:off x="633999" y="800670"/>
          <a:ext cx="6912216" cy="51841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01875">
                  <a:extLst>
                    <a:ext uri="{9D8B030D-6E8A-4147-A177-3AD203B41FA5}">
                      <a16:colId xmlns:a16="http://schemas.microsoft.com/office/drawing/2014/main" val="225515115"/>
                    </a:ext>
                  </a:extLst>
                </a:gridCol>
                <a:gridCol w="4610341">
                  <a:extLst>
                    <a:ext uri="{9D8B030D-6E8A-4147-A177-3AD203B41FA5}">
                      <a16:colId xmlns:a16="http://schemas.microsoft.com/office/drawing/2014/main" val="3123060518"/>
                    </a:ext>
                  </a:extLst>
                </a:gridCol>
              </a:tblGrid>
              <a:tr h="81207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400" b="0" cap="none" spc="0" dirty="0" err="1"/>
                        <a:t>Pregnancies</a:t>
                      </a:r>
                    </a:p>
                  </a:txBody>
                  <a:tcPr marL="82026" marR="82026" marT="41014" marB="8202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400" b="0" cap="none" spc="0" dirty="0"/>
                        <a:t>Número de embarazos</a:t>
                      </a:r>
                    </a:p>
                  </a:txBody>
                  <a:tcPr marL="82026" marR="82026" marT="41014" marB="8202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56558"/>
                  </a:ext>
                </a:extLst>
              </a:tr>
              <a:tr h="812071"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 err="1"/>
                        <a:t>PlasmaGlucose</a:t>
                      </a:r>
                      <a:endParaRPr lang="es-ES" sz="1400" cap="none" spc="0" dirty="0"/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/>
                        <a:t>Concentración de glucosa en plasma durante 2 horas en una prueba de tolerancia a la glucosa oral</a:t>
                      </a:r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461986"/>
                  </a:ext>
                </a:extLst>
              </a:tr>
              <a:tr h="593332"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 err="1"/>
                        <a:t>DiastolicBloodPressure</a:t>
                      </a:r>
                      <a:endParaRPr lang="es-ES" sz="1400" cap="none" spc="0" dirty="0"/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/>
                        <a:t>Presión arterial diastólica (mm Hg) &lt;milímetros de mercurio&gt;</a:t>
                      </a:r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62172"/>
                  </a:ext>
                </a:extLst>
              </a:tr>
              <a:tr h="593332"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 err="1"/>
                        <a:t>TricepsThickness</a:t>
                      </a:r>
                      <a:endParaRPr lang="es-ES" sz="1400" cap="none" spc="0" dirty="0"/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/>
                        <a:t>Espesor del pliegue cutáneo del tríceps (mm)</a:t>
                      </a:r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426717"/>
                  </a:ext>
                </a:extLst>
              </a:tr>
              <a:tr h="593332"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 err="1"/>
                        <a:t>SerumInsulin</a:t>
                      </a:r>
                      <a:endParaRPr lang="es-ES" sz="1400" cap="none" spc="0" dirty="0"/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/>
                        <a:t>Insulina sérica de 2 horas </a:t>
                      </a:r>
                      <a:r>
                        <a:rPr lang="es-ES" sz="1400" cap="none" spc="0" dirty="0" err="1"/>
                        <a:t>postcarga</a:t>
                      </a:r>
                      <a:r>
                        <a:rPr lang="es-ES" sz="1400" cap="none" spc="0" dirty="0"/>
                        <a:t> (mu U/ml)</a:t>
                      </a:r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407037"/>
                  </a:ext>
                </a:extLst>
              </a:tr>
              <a:tr h="593332"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/>
                        <a:t>BMI</a:t>
                      </a:r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/>
                        <a:t>Índice de masa corporal (peso en kg/(altura en m)^2)</a:t>
                      </a:r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86886"/>
                  </a:ext>
                </a:extLst>
              </a:tr>
              <a:tr h="812071"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 err="1"/>
                        <a:t>DiabetesPedigree</a:t>
                      </a:r>
                      <a:endParaRPr lang="es-ES" sz="1400" cap="none" spc="0" dirty="0"/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/>
                        <a:t>Diabetes </a:t>
                      </a:r>
                      <a:r>
                        <a:rPr lang="es-ES" sz="1400" cap="none" spc="0" dirty="0" err="1"/>
                        <a:t>pedigree</a:t>
                      </a:r>
                      <a:r>
                        <a:rPr lang="es-ES" sz="1400" cap="none" spc="0" dirty="0"/>
                        <a:t> </a:t>
                      </a:r>
                      <a:r>
                        <a:rPr lang="es-ES" sz="1400" cap="none" spc="0" dirty="0" err="1"/>
                        <a:t>function</a:t>
                      </a:r>
                      <a:r>
                        <a:rPr lang="es-ES" sz="1400" cap="none" spc="0" dirty="0"/>
                        <a:t> (una función que puntúa la probabilidad de padecer diabetes en función de los antecedentes familiares)</a:t>
                      </a:r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658281"/>
                  </a:ext>
                </a:extLst>
              </a:tr>
              <a:tr h="374592"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/>
                        <a:t>Age</a:t>
                      </a:r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/>
                        <a:t>Edad (años)</a:t>
                      </a:r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0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04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196CE4-FEC3-9D99-33BC-5388DD3E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</a:p>
        </p:txBody>
      </p:sp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A6768F1-4C0A-1AC1-A9EC-CDCB7D276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63191"/>
              </p:ext>
            </p:extLst>
          </p:nvPr>
        </p:nvGraphicFramePr>
        <p:xfrm>
          <a:off x="633999" y="800670"/>
          <a:ext cx="6912216" cy="162414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01875">
                  <a:extLst>
                    <a:ext uri="{9D8B030D-6E8A-4147-A177-3AD203B41FA5}">
                      <a16:colId xmlns:a16="http://schemas.microsoft.com/office/drawing/2014/main" val="225515115"/>
                    </a:ext>
                  </a:extLst>
                </a:gridCol>
                <a:gridCol w="4610341">
                  <a:extLst>
                    <a:ext uri="{9D8B030D-6E8A-4147-A177-3AD203B41FA5}">
                      <a16:colId xmlns:a16="http://schemas.microsoft.com/office/drawing/2014/main" val="3123060518"/>
                    </a:ext>
                  </a:extLst>
                </a:gridCol>
              </a:tblGrid>
              <a:tr h="81207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400" b="0" cap="none" spc="0" dirty="0"/>
                        <a:t>Probabilidad de negativo para Diabetes</a:t>
                      </a:r>
                      <a:endParaRPr lang="es-ES" sz="1400" b="0" cap="none" spc="0" dirty="0" err="1"/>
                    </a:p>
                  </a:txBody>
                  <a:tcPr marL="82026" marR="82026" marT="41014" marB="8202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400" b="0" cap="none" spc="0" dirty="0"/>
                        <a:t>% de probabilidad de dar Negativo para Diabetes</a:t>
                      </a:r>
                    </a:p>
                  </a:txBody>
                  <a:tcPr marL="82026" marR="82026" marT="41014" marB="8202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56558"/>
                  </a:ext>
                </a:extLst>
              </a:tr>
              <a:tr h="812071">
                <a:tc>
                  <a:txBody>
                    <a:bodyPr/>
                    <a:lstStyle/>
                    <a:p>
                      <a:pPr algn="l"/>
                      <a:r>
                        <a:rPr lang="es-ES" sz="1400" cap="none" spc="0" dirty="0"/>
                        <a:t>Probabilidad de positivo para Diabetes</a:t>
                      </a:r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400" b="0" i="0" u="none" strike="noStrike" cap="none" spc="0" noProof="0" dirty="0">
                          <a:latin typeface="Calibri"/>
                        </a:rPr>
                        <a:t>% de probabilidad de dar Positivo para Diabetes</a:t>
                      </a:r>
                      <a:endParaRPr lang="es-ES" sz="1400" cap="none" spc="0" dirty="0"/>
                    </a:p>
                  </a:txBody>
                  <a:tcPr marL="82027" marR="82027" marT="41014" marB="82027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461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46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196CE4-FEC3-9D99-33BC-5388DD3E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87" y="176213"/>
            <a:ext cx="5090513" cy="1250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Dependencias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3AEEFE-D058-43CE-B8FF-DA71003B8145}"/>
              </a:ext>
            </a:extLst>
          </p:cNvPr>
          <p:cNvSpPr txBox="1"/>
          <p:nvPr/>
        </p:nvSpPr>
        <p:spPr>
          <a:xfrm>
            <a:off x="1069676" y="2337924"/>
            <a:ext cx="64040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000" dirty="0" err="1"/>
              <a:t>poetry</a:t>
            </a:r>
            <a:r>
              <a:rPr lang="es-EC" sz="4000" dirty="0"/>
              <a:t> </a:t>
            </a:r>
            <a:r>
              <a:rPr lang="es-EC" sz="4000" dirty="0" err="1"/>
              <a:t>add</a:t>
            </a:r>
            <a:r>
              <a:rPr lang="es-EC" sz="4000" dirty="0"/>
              <a:t> </a:t>
            </a:r>
            <a:r>
              <a:rPr lang="es-EC" sz="4000" dirty="0" err="1"/>
              <a:t>numpy</a:t>
            </a:r>
            <a:endParaRPr lang="es-EC" sz="4000" dirty="0"/>
          </a:p>
          <a:p>
            <a:r>
              <a:rPr lang="es-EC" sz="4000" dirty="0" err="1"/>
              <a:t>poetry</a:t>
            </a:r>
            <a:r>
              <a:rPr lang="es-EC" sz="4000" dirty="0"/>
              <a:t> </a:t>
            </a:r>
            <a:r>
              <a:rPr lang="es-EC" sz="4000" dirty="0" err="1"/>
              <a:t>add</a:t>
            </a:r>
            <a:r>
              <a:rPr lang="es-EC" sz="4000" dirty="0"/>
              <a:t> pandas</a:t>
            </a:r>
          </a:p>
          <a:p>
            <a:r>
              <a:rPr lang="es-EC" sz="4000" dirty="0" err="1"/>
              <a:t>poetry</a:t>
            </a:r>
            <a:r>
              <a:rPr lang="es-EC" sz="4000" dirty="0"/>
              <a:t> </a:t>
            </a:r>
            <a:r>
              <a:rPr lang="es-EC" sz="4000" dirty="0" err="1"/>
              <a:t>add</a:t>
            </a:r>
            <a:r>
              <a:rPr lang="es-EC" sz="4000" dirty="0"/>
              <a:t> </a:t>
            </a:r>
            <a:r>
              <a:rPr lang="es-EC" sz="4000" dirty="0" err="1"/>
              <a:t>scikit-learn</a:t>
            </a:r>
            <a:r>
              <a:rPr lang="es-EC" sz="4000" dirty="0"/>
              <a:t>==1.2.0</a:t>
            </a:r>
          </a:p>
        </p:txBody>
      </p:sp>
    </p:spTree>
    <p:extLst>
      <p:ext uri="{BB962C8B-B14F-4D97-AF65-F5344CB8AC3E}">
        <p14:creationId xmlns:p14="http://schemas.microsoft.com/office/powerpoint/2010/main" val="18058228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150</Words>
  <Application>Microsoft Office PowerPoint</Application>
  <PresentationFormat>Panorámica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Predicciones de casos de</vt:lpstr>
      <vt:lpstr>Inputs</vt:lpstr>
      <vt:lpstr>Output</vt:lpstr>
      <vt:lpstr>Dependencias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Gabriel Villacís</cp:lastModifiedBy>
  <cp:revision>79</cp:revision>
  <dcterms:created xsi:type="dcterms:W3CDTF">2022-09-19T18:54:28Z</dcterms:created>
  <dcterms:modified xsi:type="dcterms:W3CDTF">2023-10-04T00:58:04Z</dcterms:modified>
</cp:coreProperties>
</file>