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07c3e161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07c3e161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3da1a4385_0_16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3da1a4385_0_16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ea926bfdcf4f21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ea926bfdcf4f21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ea926bfdcf4f21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ea926bfdcf4f21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d6daee2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d6daee2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ea926bfdcf4f21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ea926bfdcf4f21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ea926bfdcf4f21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ea926bfdcf4f21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04675" y="-232625"/>
            <a:ext cx="7994100" cy="4113900"/>
          </a:xfrm>
          <a:prstGeom prst="roundRect">
            <a:avLst>
              <a:gd fmla="val 16667" name="adj"/>
            </a:avLst>
          </a:prstGeom>
          <a:solidFill>
            <a:schemeClr val="lt2">
              <a:alpha val="606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413900" y="2822600"/>
            <a:ext cx="2913300" cy="2610000"/>
          </a:xfrm>
          <a:prstGeom prst="roundRect">
            <a:avLst>
              <a:gd fmla="val 16667" name="adj"/>
            </a:avLst>
          </a:prstGeom>
          <a:solidFill>
            <a:schemeClr val="accent3">
              <a:alpha val="528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7898825" y="407700"/>
            <a:ext cx="2111400" cy="1952400"/>
          </a:xfrm>
          <a:prstGeom prst="roundRect">
            <a:avLst>
              <a:gd fmla="val 16667" name="adj"/>
            </a:avLst>
          </a:prstGeom>
          <a:solidFill>
            <a:schemeClr val="accent3">
              <a:alpha val="528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 rot="896">
            <a:off x="1043701" y="907800"/>
            <a:ext cx="69042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 rot="1416">
            <a:off x="5456962" y="3940825"/>
            <a:ext cx="29133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">
  <p:cSld name="CUSTOM_1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3905250" y="402050"/>
            <a:ext cx="5990400" cy="3117900"/>
          </a:xfrm>
          <a:prstGeom prst="roundRect">
            <a:avLst>
              <a:gd fmla="val 13861" name="adj"/>
            </a:avLst>
          </a:prstGeom>
          <a:solidFill>
            <a:schemeClr val="lt2">
              <a:alpha val="603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4213400" y="997550"/>
            <a:ext cx="3739800" cy="1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2" type="title"/>
          </p:nvPr>
        </p:nvSpPr>
        <p:spPr>
          <a:xfrm>
            <a:off x="637750" y="540000"/>
            <a:ext cx="3325500" cy="7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hasCustomPrompt="1" type="title"/>
          </p:nvPr>
        </p:nvSpPr>
        <p:spPr>
          <a:xfrm rot="121">
            <a:off x="345816" y="2356616"/>
            <a:ext cx="8520600" cy="12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/>
          <p:nvPr>
            <p:ph idx="1" type="subTitle"/>
          </p:nvPr>
        </p:nvSpPr>
        <p:spPr>
          <a:xfrm flipH="1">
            <a:off x="3482150" y="1567376"/>
            <a:ext cx="21798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7091100" y="1841410"/>
            <a:ext cx="3395100" cy="2385600"/>
          </a:xfrm>
          <a:prstGeom prst="roundRect">
            <a:avLst>
              <a:gd fmla="val 13861" name="adj"/>
            </a:avLst>
          </a:prstGeom>
          <a:solidFill>
            <a:schemeClr val="lt2">
              <a:alpha val="603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1309250" y="1841410"/>
            <a:ext cx="3395100" cy="2385600"/>
          </a:xfrm>
          <a:prstGeom prst="roundRect">
            <a:avLst>
              <a:gd fmla="val 13861" name="adj"/>
            </a:avLst>
          </a:prstGeom>
          <a:solidFill>
            <a:schemeClr val="accent3">
              <a:alpha val="736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7743900" y="-40925"/>
            <a:ext cx="1514400" cy="1058100"/>
          </a:xfrm>
          <a:prstGeom prst="roundRect">
            <a:avLst>
              <a:gd fmla="val 16667" name="adj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hasCustomPrompt="1" type="title"/>
          </p:nvPr>
        </p:nvSpPr>
        <p:spPr>
          <a:xfrm flipH="1">
            <a:off x="7371856" y="2213414"/>
            <a:ext cx="1209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b="0"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 flipH="1">
            <a:off x="2078142" y="2477830"/>
            <a:ext cx="22194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2" type="subTitle"/>
          </p:nvPr>
        </p:nvSpPr>
        <p:spPr>
          <a:xfrm>
            <a:off x="4937908" y="2477830"/>
            <a:ext cx="21570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3" type="title"/>
          </p:nvPr>
        </p:nvSpPr>
        <p:spPr>
          <a:xfrm>
            <a:off x="4171050" y="344700"/>
            <a:ext cx="43452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65" name="Google Shape;65;p13"/>
          <p:cNvSpPr txBox="1"/>
          <p:nvPr>
            <p:ph idx="4" type="subTitle"/>
          </p:nvPr>
        </p:nvSpPr>
        <p:spPr>
          <a:xfrm flipH="1">
            <a:off x="2078142" y="3439460"/>
            <a:ext cx="22194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5" type="subTitle"/>
          </p:nvPr>
        </p:nvSpPr>
        <p:spPr>
          <a:xfrm>
            <a:off x="5052207" y="3439460"/>
            <a:ext cx="20427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6" type="subTitle"/>
          </p:nvPr>
        </p:nvSpPr>
        <p:spPr>
          <a:xfrm flipH="1">
            <a:off x="2078080" y="1905938"/>
            <a:ext cx="3130200" cy="7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b="1" sz="2400">
                <a:latin typeface="Marvel"/>
                <a:ea typeface="Marvel"/>
                <a:cs typeface="Marvel"/>
                <a:sym typeface="Marv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7" type="subTitle"/>
          </p:nvPr>
        </p:nvSpPr>
        <p:spPr>
          <a:xfrm>
            <a:off x="4937982" y="1905938"/>
            <a:ext cx="2157000" cy="7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b="1" sz="2400">
                <a:latin typeface="Marvel"/>
                <a:ea typeface="Marvel"/>
                <a:cs typeface="Marvel"/>
                <a:sym typeface="Marv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8" type="subTitle"/>
          </p:nvPr>
        </p:nvSpPr>
        <p:spPr>
          <a:xfrm flipH="1">
            <a:off x="2078080" y="3156197"/>
            <a:ext cx="3130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b="1" sz="2400">
                <a:latin typeface="Marvel"/>
                <a:ea typeface="Marvel"/>
                <a:cs typeface="Marvel"/>
                <a:sym typeface="Marv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9" type="subTitle"/>
          </p:nvPr>
        </p:nvSpPr>
        <p:spPr>
          <a:xfrm>
            <a:off x="5156980" y="3156197"/>
            <a:ext cx="1938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b="1" sz="2400">
                <a:latin typeface="Marvel"/>
                <a:ea typeface="Marvel"/>
                <a:cs typeface="Marvel"/>
                <a:sym typeface="Marv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13" type="title"/>
          </p:nvPr>
        </p:nvSpPr>
        <p:spPr>
          <a:xfrm>
            <a:off x="430634" y="3188375"/>
            <a:ext cx="1323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500"/>
              <a:buNone/>
              <a:defRPr b="0"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hasCustomPrompt="1" idx="14" type="title"/>
          </p:nvPr>
        </p:nvSpPr>
        <p:spPr>
          <a:xfrm flipH="1">
            <a:off x="7371856" y="3188375"/>
            <a:ext cx="1323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b="0"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hasCustomPrompt="1" idx="15" type="title"/>
          </p:nvPr>
        </p:nvSpPr>
        <p:spPr>
          <a:xfrm>
            <a:off x="430634" y="2213414"/>
            <a:ext cx="1323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500"/>
              <a:buNone/>
              <a:defRPr b="0"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7743900" y="-40925"/>
            <a:ext cx="1514400" cy="1058100"/>
          </a:xfrm>
          <a:prstGeom prst="roundRect">
            <a:avLst>
              <a:gd fmla="val 16667" name="adj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type="ctrTitle"/>
          </p:nvPr>
        </p:nvSpPr>
        <p:spPr>
          <a:xfrm flipH="1">
            <a:off x="4329625" y="1159009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 flipH="1">
            <a:off x="4329625" y="1574383"/>
            <a:ext cx="20034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8" name="Google Shape;78;p14"/>
          <p:cNvSpPr txBox="1"/>
          <p:nvPr>
            <p:ph idx="2" type="ctrTitle"/>
          </p:nvPr>
        </p:nvSpPr>
        <p:spPr>
          <a:xfrm flipH="1">
            <a:off x="5520250" y="3259548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9" name="Google Shape;79;p14"/>
          <p:cNvSpPr txBox="1"/>
          <p:nvPr>
            <p:ph idx="3" type="subTitle"/>
          </p:nvPr>
        </p:nvSpPr>
        <p:spPr>
          <a:xfrm flipH="1">
            <a:off x="5520250" y="3686221"/>
            <a:ext cx="24399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0" name="Google Shape;80;p14"/>
          <p:cNvSpPr txBox="1"/>
          <p:nvPr>
            <p:ph idx="4" type="ctrTitle"/>
          </p:nvPr>
        </p:nvSpPr>
        <p:spPr>
          <a:xfrm flipH="1">
            <a:off x="4939225" y="2230130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1" name="Google Shape;81;p14"/>
          <p:cNvSpPr txBox="1"/>
          <p:nvPr>
            <p:ph idx="5" type="subTitle"/>
          </p:nvPr>
        </p:nvSpPr>
        <p:spPr>
          <a:xfrm flipH="1">
            <a:off x="4939225" y="2651881"/>
            <a:ext cx="20034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2" name="Google Shape;82;p14"/>
          <p:cNvSpPr txBox="1"/>
          <p:nvPr>
            <p:ph idx="6"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7743900" y="-40925"/>
            <a:ext cx="1514400" cy="1058100"/>
          </a:xfrm>
          <a:prstGeom prst="roundRect">
            <a:avLst>
              <a:gd fmla="val 16667" name="adj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 flipH="1">
            <a:off x="5108325" y="2292100"/>
            <a:ext cx="30417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6" name="Google Shape;86;p15"/>
          <p:cNvSpPr txBox="1"/>
          <p:nvPr>
            <p:ph idx="2" type="subTitle"/>
          </p:nvPr>
        </p:nvSpPr>
        <p:spPr>
          <a:xfrm flipH="1">
            <a:off x="872325" y="2286475"/>
            <a:ext cx="3101100" cy="1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3842525" y="354225"/>
            <a:ext cx="46749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88" name="Google Shape;88;p15"/>
          <p:cNvSpPr txBox="1"/>
          <p:nvPr>
            <p:ph idx="3" type="subTitle"/>
          </p:nvPr>
        </p:nvSpPr>
        <p:spPr>
          <a:xfrm flipH="1">
            <a:off x="5170232" y="3921525"/>
            <a:ext cx="1649700" cy="6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2400">
                <a:latin typeface="Marvel"/>
                <a:ea typeface="Marvel"/>
                <a:cs typeface="Marvel"/>
                <a:sym typeface="Marv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4" type="subTitle"/>
          </p:nvPr>
        </p:nvSpPr>
        <p:spPr>
          <a:xfrm flipH="1">
            <a:off x="2291625" y="3921514"/>
            <a:ext cx="1681800" cy="6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2400">
                <a:latin typeface="Marvel"/>
                <a:ea typeface="Marvel"/>
                <a:cs typeface="Marvel"/>
                <a:sym typeface="Marv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fmla="val 16667" name="adj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type="ctrTitle"/>
          </p:nvPr>
        </p:nvSpPr>
        <p:spPr>
          <a:xfrm flipH="1">
            <a:off x="6605688" y="2489339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 flipH="1">
            <a:off x="6404388" y="2911450"/>
            <a:ext cx="19632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4" name="Google Shape;94;p16"/>
          <p:cNvSpPr txBox="1"/>
          <p:nvPr>
            <p:ph idx="2" type="ctrTitle"/>
          </p:nvPr>
        </p:nvSpPr>
        <p:spPr>
          <a:xfrm flipH="1">
            <a:off x="977706" y="2489339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5" name="Google Shape;95;p16"/>
          <p:cNvSpPr txBox="1"/>
          <p:nvPr>
            <p:ph idx="3" type="subTitle"/>
          </p:nvPr>
        </p:nvSpPr>
        <p:spPr>
          <a:xfrm flipH="1">
            <a:off x="877501" y="2911450"/>
            <a:ext cx="17610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6" name="Google Shape;96;p16"/>
          <p:cNvSpPr txBox="1"/>
          <p:nvPr>
            <p:ph idx="4" type="ctrTitle"/>
          </p:nvPr>
        </p:nvSpPr>
        <p:spPr>
          <a:xfrm flipH="1">
            <a:off x="3664356" y="2489339"/>
            <a:ext cx="1815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7" name="Google Shape;97;p16"/>
          <p:cNvSpPr txBox="1"/>
          <p:nvPr>
            <p:ph idx="5" type="subTitle"/>
          </p:nvPr>
        </p:nvSpPr>
        <p:spPr>
          <a:xfrm flipH="1">
            <a:off x="3664351" y="2911450"/>
            <a:ext cx="18153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8" name="Google Shape;98;p16"/>
          <p:cNvSpPr txBox="1"/>
          <p:nvPr>
            <p:ph idx="6" type="title"/>
          </p:nvPr>
        </p:nvSpPr>
        <p:spPr>
          <a:xfrm>
            <a:off x="603525" y="355646"/>
            <a:ext cx="33936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fmla="val 16667" name="adj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type="ctrTitle"/>
          </p:nvPr>
        </p:nvSpPr>
        <p:spPr>
          <a:xfrm flipH="1">
            <a:off x="6196038" y="1526811"/>
            <a:ext cx="1824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 flipH="1">
            <a:off x="6050688" y="2114681"/>
            <a:ext cx="21147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3" name="Google Shape;103;p17"/>
          <p:cNvSpPr txBox="1"/>
          <p:nvPr>
            <p:ph idx="2" type="ctrTitle"/>
          </p:nvPr>
        </p:nvSpPr>
        <p:spPr>
          <a:xfrm flipH="1">
            <a:off x="3817913" y="1526811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3" type="subTitle"/>
          </p:nvPr>
        </p:nvSpPr>
        <p:spPr>
          <a:xfrm flipH="1">
            <a:off x="3540863" y="2114681"/>
            <a:ext cx="21147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5" name="Google Shape;105;p17"/>
          <p:cNvSpPr txBox="1"/>
          <p:nvPr>
            <p:ph idx="4" type="ctrTitle"/>
          </p:nvPr>
        </p:nvSpPr>
        <p:spPr>
          <a:xfrm flipH="1">
            <a:off x="6327738" y="3137772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5" type="subTitle"/>
          </p:nvPr>
        </p:nvSpPr>
        <p:spPr>
          <a:xfrm flipH="1">
            <a:off x="6050688" y="3730243"/>
            <a:ext cx="21147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7" name="Google Shape;107;p17"/>
          <p:cNvSpPr txBox="1"/>
          <p:nvPr>
            <p:ph idx="6" type="ctrTitle"/>
          </p:nvPr>
        </p:nvSpPr>
        <p:spPr>
          <a:xfrm flipH="1">
            <a:off x="1255663" y="1670211"/>
            <a:ext cx="1560600" cy="4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7" type="subTitle"/>
          </p:nvPr>
        </p:nvSpPr>
        <p:spPr>
          <a:xfrm flipH="1">
            <a:off x="978613" y="2114680"/>
            <a:ext cx="21147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9" name="Google Shape;109;p17"/>
          <p:cNvSpPr txBox="1"/>
          <p:nvPr>
            <p:ph idx="8" type="ctrTitle"/>
          </p:nvPr>
        </p:nvSpPr>
        <p:spPr>
          <a:xfrm flipH="1">
            <a:off x="3817913" y="3137772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9" type="subTitle"/>
          </p:nvPr>
        </p:nvSpPr>
        <p:spPr>
          <a:xfrm flipH="1">
            <a:off x="3540863" y="3730243"/>
            <a:ext cx="21147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1" name="Google Shape;111;p17"/>
          <p:cNvSpPr txBox="1"/>
          <p:nvPr>
            <p:ph idx="13" type="ctrTitle"/>
          </p:nvPr>
        </p:nvSpPr>
        <p:spPr>
          <a:xfrm flipH="1">
            <a:off x="1255664" y="3137780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14" type="subTitle"/>
          </p:nvPr>
        </p:nvSpPr>
        <p:spPr>
          <a:xfrm flipH="1">
            <a:off x="978613" y="3730257"/>
            <a:ext cx="21147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3" name="Google Shape;113;p17"/>
          <p:cNvSpPr txBox="1"/>
          <p:nvPr>
            <p:ph idx="15" type="title"/>
          </p:nvPr>
        </p:nvSpPr>
        <p:spPr>
          <a:xfrm>
            <a:off x="594650" y="355650"/>
            <a:ext cx="24630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fmla="val 16667" name="adj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hasCustomPrompt="1" type="title"/>
          </p:nvPr>
        </p:nvSpPr>
        <p:spPr>
          <a:xfrm>
            <a:off x="616850" y="3390750"/>
            <a:ext cx="3414600" cy="8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0"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7" name="Google Shape;117;p18"/>
          <p:cNvSpPr txBox="1"/>
          <p:nvPr>
            <p:ph hasCustomPrompt="1" idx="2" type="title"/>
          </p:nvPr>
        </p:nvSpPr>
        <p:spPr>
          <a:xfrm>
            <a:off x="2152775" y="1767150"/>
            <a:ext cx="3545700" cy="9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0"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 flipH="1">
            <a:off x="4628375" y="3234752"/>
            <a:ext cx="2289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>
                <a:latin typeface="Marvel"/>
                <a:ea typeface="Marvel"/>
                <a:cs typeface="Marvel"/>
                <a:sym typeface="Marv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9" name="Google Shape;119;p18"/>
          <p:cNvSpPr txBox="1"/>
          <p:nvPr>
            <p:ph idx="3" type="subTitle"/>
          </p:nvPr>
        </p:nvSpPr>
        <p:spPr>
          <a:xfrm flipH="1">
            <a:off x="5925775" y="1739777"/>
            <a:ext cx="2289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>
                <a:latin typeface="Marvel"/>
                <a:ea typeface="Marvel"/>
                <a:cs typeface="Marvel"/>
                <a:sym typeface="Marv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0" name="Google Shape;120;p18"/>
          <p:cNvSpPr txBox="1"/>
          <p:nvPr>
            <p:ph idx="4" type="title"/>
          </p:nvPr>
        </p:nvSpPr>
        <p:spPr>
          <a:xfrm>
            <a:off x="603525" y="355646"/>
            <a:ext cx="33936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10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fmla="val 16667" name="adj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 flipH="1">
            <a:off x="623531" y="1232948"/>
            <a:ext cx="17970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594657" y="355641"/>
            <a:ext cx="31554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fmla="val 16667" name="adj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-549925" y="1709125"/>
            <a:ext cx="2855100" cy="2553900"/>
          </a:xfrm>
          <a:prstGeom prst="roundRect">
            <a:avLst>
              <a:gd fmla="val 7857" name="adj"/>
            </a:avLst>
          </a:prstGeom>
          <a:solidFill>
            <a:schemeClr val="accent3">
              <a:alpha val="736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2305135" y="1433350"/>
            <a:ext cx="51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613650" y="356124"/>
            <a:ext cx="30978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780750" y="-221900"/>
            <a:ext cx="1514400" cy="1979700"/>
          </a:xfrm>
          <a:prstGeom prst="roundRect">
            <a:avLst>
              <a:gd fmla="val 16667" name="adj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5124450" y="4016925"/>
            <a:ext cx="4476000" cy="149100"/>
          </a:xfrm>
          <a:prstGeom prst="roundRect">
            <a:avLst>
              <a:gd fmla="val 50000" name="adj"/>
            </a:avLst>
          </a:prstGeom>
          <a:solidFill>
            <a:schemeClr val="accent3">
              <a:alpha val="736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808100" y="2227200"/>
            <a:ext cx="3615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 flipH="1">
            <a:off x="5803800" y="3069000"/>
            <a:ext cx="2620200" cy="15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-77106" y="440775"/>
            <a:ext cx="3230100" cy="12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15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-479225" y="1792700"/>
            <a:ext cx="3395100" cy="2385600"/>
          </a:xfrm>
          <a:prstGeom prst="roundRect">
            <a:avLst>
              <a:gd fmla="val 13861" name="adj"/>
            </a:avLst>
          </a:prstGeom>
          <a:solidFill>
            <a:schemeClr val="accent3">
              <a:alpha val="736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fmla="val 16667" name="adj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2585266" y="2021066"/>
            <a:ext cx="5375700" cy="27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594651" y="355650"/>
            <a:ext cx="58881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-282050" y="1834150"/>
            <a:ext cx="3911100" cy="3598500"/>
          </a:xfrm>
          <a:prstGeom prst="roundRect">
            <a:avLst>
              <a:gd fmla="val 16667" name="adj"/>
            </a:avLst>
          </a:prstGeom>
          <a:solidFill>
            <a:schemeClr val="accent3">
              <a:alpha val="528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4105275" y="-232625"/>
            <a:ext cx="7013100" cy="2514300"/>
          </a:xfrm>
          <a:prstGeom prst="roundRect">
            <a:avLst>
              <a:gd fmla="val 16667" name="adj"/>
            </a:avLst>
          </a:prstGeom>
          <a:solidFill>
            <a:schemeClr val="lt2">
              <a:alpha val="606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552700" y="4356550"/>
            <a:ext cx="1971600" cy="1076100"/>
          </a:xfrm>
          <a:prstGeom prst="roundRect">
            <a:avLst>
              <a:gd fmla="val 16667" name="adj"/>
            </a:avLst>
          </a:prstGeom>
          <a:solidFill>
            <a:schemeClr val="lt2">
              <a:alpha val="606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" type="subTitle"/>
          </p:nvPr>
        </p:nvSpPr>
        <p:spPr>
          <a:xfrm>
            <a:off x="614730" y="2131575"/>
            <a:ext cx="25059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5420751" y="422799"/>
            <a:ext cx="30978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22"/>
          <p:cNvSpPr txBox="1"/>
          <p:nvPr/>
        </p:nvSpPr>
        <p:spPr>
          <a:xfrm>
            <a:off x="5732218" y="3504375"/>
            <a:ext cx="27687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7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7743900" y="-40925"/>
            <a:ext cx="1514400" cy="1058100"/>
          </a:xfrm>
          <a:prstGeom prst="roundRect">
            <a:avLst>
              <a:gd fmla="val 16667" name="adj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type="title"/>
          </p:nvPr>
        </p:nvSpPr>
        <p:spPr>
          <a:xfrm>
            <a:off x="4171050" y="344700"/>
            <a:ext cx="43452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6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4064375" y="3780725"/>
            <a:ext cx="5877000" cy="96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-219000" y="1904250"/>
            <a:ext cx="2558400" cy="1335000"/>
          </a:xfrm>
          <a:prstGeom prst="roundRect">
            <a:avLst>
              <a:gd fmla="val 16667" name="adj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000575" y="1587725"/>
            <a:ext cx="4276800" cy="27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670850" y="2302053"/>
            <a:ext cx="31554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ctrTitle"/>
          </p:nvPr>
        </p:nvSpPr>
        <p:spPr>
          <a:xfrm flipH="1">
            <a:off x="5623705" y="1995919"/>
            <a:ext cx="15606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 flipH="1">
            <a:off x="5623768" y="2402167"/>
            <a:ext cx="2516100" cy="17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ctrTitle"/>
          </p:nvPr>
        </p:nvSpPr>
        <p:spPr>
          <a:xfrm flipH="1">
            <a:off x="1702544" y="1995914"/>
            <a:ext cx="18177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 flipH="1">
            <a:off x="1004132" y="2402167"/>
            <a:ext cx="2516100" cy="17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4"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fmla="val 16667" name="adj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594657" y="355641"/>
            <a:ext cx="31554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fmla="val 16667" name="adj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 flipH="1">
            <a:off x="624750" y="1321800"/>
            <a:ext cx="77040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594657" y="355641"/>
            <a:ext cx="31554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flipH="1">
            <a:off x="1860825" y="-83950"/>
            <a:ext cx="7823400" cy="4096500"/>
          </a:xfrm>
          <a:prstGeom prst="roundRect">
            <a:avLst>
              <a:gd fmla="val 16667" name="adj"/>
            </a:avLst>
          </a:prstGeom>
          <a:solidFill>
            <a:schemeClr val="lt2">
              <a:alpha val="606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/>
          <p:nvPr/>
        </p:nvSpPr>
        <p:spPr>
          <a:xfrm flipH="1">
            <a:off x="-355425" y="2689375"/>
            <a:ext cx="2915400" cy="1835400"/>
          </a:xfrm>
          <a:prstGeom prst="roundRect">
            <a:avLst>
              <a:gd fmla="val 16667" name="adj"/>
            </a:avLst>
          </a:prstGeom>
          <a:solidFill>
            <a:schemeClr val="accent3">
              <a:alpha val="528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/>
          <p:nvPr/>
        </p:nvSpPr>
        <p:spPr>
          <a:xfrm flipH="1" rot="-5400000">
            <a:off x="6573275" y="4327150"/>
            <a:ext cx="2111400" cy="1952400"/>
          </a:xfrm>
          <a:prstGeom prst="roundRect">
            <a:avLst>
              <a:gd fmla="val 16667" name="adj"/>
            </a:avLst>
          </a:prstGeom>
          <a:solidFill>
            <a:schemeClr val="accent3">
              <a:alpha val="528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2961225" y="997550"/>
            <a:ext cx="3739800" cy="1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614730" y="2131575"/>
            <a:ext cx="25059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5420751" y="422799"/>
            <a:ext cx="30978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fmla="val 16667" name="adj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0"/>
          <p:cNvSpPr txBox="1"/>
          <p:nvPr>
            <p:ph idx="1" type="subTitle"/>
          </p:nvPr>
        </p:nvSpPr>
        <p:spPr>
          <a:xfrm flipH="1">
            <a:off x="609580" y="1236280"/>
            <a:ext cx="2237100" cy="25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594651" y="355645"/>
            <a:ext cx="2558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b="1" sz="240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b="1" sz="240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b="1" sz="240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b="1" sz="240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b="1" sz="240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b="1" sz="240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b="1" sz="240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b="1" sz="240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b="1" sz="240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 Light"/>
              <a:buChar char="●"/>
              <a:defRPr sz="18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Light"/>
              <a:buChar char="○"/>
              <a:defRPr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idx="1" type="subTitle"/>
          </p:nvPr>
        </p:nvSpPr>
        <p:spPr>
          <a:xfrm rot="1416">
            <a:off x="5456962" y="3940825"/>
            <a:ext cx="29133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ld Standard TT"/>
                <a:ea typeface="Old Standard TT"/>
                <a:cs typeface="Old Standard TT"/>
                <a:sym typeface="Old Standard TT"/>
              </a:rPr>
              <a:t>Борисова </a:t>
            </a:r>
            <a:r>
              <a:rPr lang="en" sz="2200">
                <a:latin typeface="Old Standard TT"/>
                <a:ea typeface="Old Standard TT"/>
                <a:cs typeface="Old Standard TT"/>
                <a:sym typeface="Old Standard TT"/>
              </a:rPr>
              <a:t>Дарья</a:t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ld Standard TT"/>
                <a:ea typeface="Old Standard TT"/>
                <a:cs typeface="Old Standard TT"/>
                <a:sym typeface="Old Standard TT"/>
              </a:rPr>
              <a:t>Плотникова Ирина</a:t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ld Standard TT"/>
                <a:ea typeface="Old Standard TT"/>
                <a:cs typeface="Old Standard TT"/>
                <a:sym typeface="Old Standard TT"/>
              </a:rPr>
              <a:t>Бусарева Софья</a:t>
            </a:r>
            <a:r>
              <a:rPr lang="en" sz="22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2" name="Google Shape;152;p26"/>
          <p:cNvSpPr txBox="1"/>
          <p:nvPr>
            <p:ph type="ctrTitle"/>
          </p:nvPr>
        </p:nvSpPr>
        <p:spPr>
          <a:xfrm rot="896">
            <a:off x="1043701" y="907800"/>
            <a:ext cx="69042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WEB прое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кт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1390875" y="289518"/>
            <a:ext cx="48441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ld Standard TT"/>
                <a:ea typeface="Old Standard TT"/>
                <a:cs typeface="Old Standard TT"/>
                <a:sym typeface="Old Standard TT"/>
              </a:rPr>
              <a:t>Идея? </a:t>
            </a:r>
            <a:endParaRPr sz="3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8" name="Google Shape;158;p27"/>
          <p:cNvSpPr txBox="1"/>
          <p:nvPr>
            <p:ph idx="1" type="subTitle"/>
          </p:nvPr>
        </p:nvSpPr>
        <p:spPr>
          <a:xfrm flipH="1">
            <a:off x="360154" y="1130149"/>
            <a:ext cx="77040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ld Standard TT"/>
              <a:buChar char="●"/>
            </a:pPr>
            <a:r>
              <a:rPr lang="en" sz="2100">
                <a:latin typeface="Old Standard TT"/>
                <a:ea typeface="Old Standard TT"/>
                <a:cs typeface="Old Standard TT"/>
                <a:sym typeface="Old Standard TT"/>
              </a:rPr>
              <a:t>Л</a:t>
            </a:r>
            <a:r>
              <a:rPr lang="en" sz="2100">
                <a:latin typeface="Old Standard TT"/>
                <a:ea typeface="Old Standard TT"/>
                <a:cs typeface="Old Standard TT"/>
                <a:sym typeface="Old Standard TT"/>
              </a:rPr>
              <a:t>ёгкая запись на уроки</a:t>
            </a:r>
            <a:endParaRPr sz="21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ld Standard TT"/>
              <a:buChar char="●"/>
            </a:pPr>
            <a:r>
              <a:rPr lang="en" sz="2100">
                <a:latin typeface="Old Standard TT"/>
                <a:ea typeface="Old Standard TT"/>
                <a:cs typeface="Old Standard TT"/>
                <a:sym typeface="Old Standard TT"/>
              </a:rPr>
              <a:t>Закрепление полученных знаний</a:t>
            </a:r>
            <a:endParaRPr sz="21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ld Standard TT"/>
              <a:buChar char="●"/>
            </a:pPr>
            <a:r>
              <a:rPr lang="en" sz="2100">
                <a:latin typeface="Old Standard TT"/>
                <a:ea typeface="Old Standard TT"/>
                <a:cs typeface="Old Standard TT"/>
                <a:sym typeface="Old Standard TT"/>
              </a:rPr>
              <a:t>Дополнительная помощь ученикам в освоении школьной (и не только) программы</a:t>
            </a:r>
            <a:endParaRPr sz="21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idx="1" type="subTitle"/>
          </p:nvPr>
        </p:nvSpPr>
        <p:spPr>
          <a:xfrm flipH="1">
            <a:off x="624850" y="1321800"/>
            <a:ext cx="29694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ld Standard TT"/>
                <a:ea typeface="Old Standard TT"/>
                <a:cs typeface="Old Standard TT"/>
                <a:sym typeface="Old Standard TT"/>
              </a:rPr>
              <a:t>Flask</a:t>
            </a:r>
            <a:endParaRPr sz="2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ld Standard TT"/>
                <a:ea typeface="Old Standard TT"/>
                <a:cs typeface="Old Standard TT"/>
                <a:sym typeface="Old Standard TT"/>
              </a:rPr>
              <a:t>S</a:t>
            </a:r>
            <a:r>
              <a:rPr lang="en" sz="2300">
                <a:latin typeface="Old Standard TT"/>
                <a:ea typeface="Old Standard TT"/>
                <a:cs typeface="Old Standard TT"/>
                <a:sym typeface="Old Standard TT"/>
              </a:rPr>
              <a:t>QLAlchemy</a:t>
            </a:r>
            <a:endParaRPr sz="2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ld Standard TT"/>
                <a:ea typeface="Old Standard TT"/>
                <a:cs typeface="Old Standard TT"/>
                <a:sym typeface="Old Standard TT"/>
              </a:rPr>
              <a:t>Sqlite</a:t>
            </a:r>
            <a:endParaRPr sz="2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ld Standard TT"/>
                <a:ea typeface="Old Standard TT"/>
                <a:cs typeface="Old Standard TT"/>
                <a:sym typeface="Old Standard TT"/>
              </a:rPr>
              <a:t>WTForms</a:t>
            </a:r>
            <a:endParaRPr sz="2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ld Standard TT"/>
                <a:ea typeface="Old Standard TT"/>
                <a:cs typeface="Old Standard TT"/>
                <a:sym typeface="Old Standard TT"/>
              </a:rPr>
              <a:t>шаблоны Bootstrap</a:t>
            </a:r>
            <a:endParaRPr sz="2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ld Standard TT"/>
                <a:ea typeface="Old Standard TT"/>
                <a:cs typeface="Old Standard TT"/>
                <a:sym typeface="Old Standard TT"/>
              </a:rPr>
              <a:t>Яндекс A</a:t>
            </a:r>
            <a:r>
              <a:rPr lang="en" sz="2300">
                <a:latin typeface="Old Standard TT"/>
                <a:ea typeface="Old Standard TT"/>
                <a:cs typeface="Old Standard TT"/>
                <a:sym typeface="Old Standard TT"/>
              </a:rPr>
              <a:t>PI </a:t>
            </a:r>
            <a:endParaRPr sz="2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4" name="Google Shape;164;p28"/>
          <p:cNvSpPr txBox="1"/>
          <p:nvPr>
            <p:ph type="title"/>
          </p:nvPr>
        </p:nvSpPr>
        <p:spPr>
          <a:xfrm>
            <a:off x="1417562" y="284958"/>
            <a:ext cx="46308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ld Standard TT"/>
                <a:ea typeface="Old Standard TT"/>
                <a:cs typeface="Old Standard TT"/>
                <a:sym typeface="Old Standard TT"/>
              </a:rPr>
              <a:t>Что используем? </a:t>
            </a:r>
            <a:endParaRPr sz="3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5" name="Google Shape;165;p28"/>
          <p:cNvPicPr preferRelativeResize="0"/>
          <p:nvPr/>
        </p:nvPicPr>
        <p:blipFill rotWithShape="1">
          <a:blip r:embed="rId3">
            <a:alphaModFix/>
          </a:blip>
          <a:srcRect b="0" l="20459" r="19541" t="0"/>
          <a:stretch/>
        </p:blipFill>
        <p:spPr>
          <a:xfrm>
            <a:off x="3779325" y="1101500"/>
            <a:ext cx="1395851" cy="1412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 rotWithShape="1">
          <a:blip r:embed="rId4">
            <a:alphaModFix/>
          </a:blip>
          <a:srcRect b="0" l="11652" r="14030" t="0"/>
          <a:stretch/>
        </p:blipFill>
        <p:spPr>
          <a:xfrm>
            <a:off x="6328575" y="770650"/>
            <a:ext cx="1727504" cy="17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 rotWithShape="1">
          <a:blip r:embed="rId5">
            <a:alphaModFix/>
          </a:blip>
          <a:srcRect b="16198" l="7068" r="6306" t="0"/>
          <a:stretch/>
        </p:blipFill>
        <p:spPr>
          <a:xfrm>
            <a:off x="4330901" y="2766726"/>
            <a:ext cx="3945624" cy="21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idx="1" type="subTitle"/>
          </p:nvPr>
        </p:nvSpPr>
        <p:spPr>
          <a:xfrm flipH="1">
            <a:off x="204925" y="1196175"/>
            <a:ext cx="2392200" cy="12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Формы: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●"/>
            </a:pP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Регистрация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●"/>
            </a:pP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Вход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3" name="Google Shape;173;p29"/>
          <p:cNvSpPr txBox="1"/>
          <p:nvPr>
            <p:ph type="title"/>
          </p:nvPr>
        </p:nvSpPr>
        <p:spPr>
          <a:xfrm>
            <a:off x="1455301" y="173084"/>
            <a:ext cx="62334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ld Standard TT"/>
                <a:ea typeface="Old Standard TT"/>
                <a:cs typeface="Old Standard TT"/>
                <a:sym typeface="Old Standard TT"/>
              </a:rPr>
              <a:t>Основные страницы и формы</a:t>
            </a:r>
            <a:endParaRPr sz="3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3685325" y="1196175"/>
            <a:ext cx="48210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Страницы: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Начальная(предметы и информация) 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Профиль ученика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Профиль учителя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Страница отзывов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Страница предметов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Страница учителей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Страница занятий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Страница карты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Страница о составителях сайта 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Страница поддержки пользователей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Страница для проблем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594657" y="355641"/>
            <a:ext cx="31554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 rotWithShape="1">
          <a:blip r:embed="rId3">
            <a:alphaModFix/>
          </a:blip>
          <a:srcRect b="20740" l="0" r="4205" t="8206"/>
          <a:stretch/>
        </p:blipFill>
        <p:spPr>
          <a:xfrm>
            <a:off x="2973575" y="130600"/>
            <a:ext cx="5850523" cy="244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 rotWithShape="1">
          <a:blip r:embed="rId4">
            <a:alphaModFix/>
          </a:blip>
          <a:srcRect b="4840" l="1964" r="4472" t="8870"/>
          <a:stretch/>
        </p:blipFill>
        <p:spPr>
          <a:xfrm>
            <a:off x="231050" y="2571750"/>
            <a:ext cx="4453517" cy="231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idx="1" type="subTitle"/>
          </p:nvPr>
        </p:nvSpPr>
        <p:spPr>
          <a:xfrm flipH="1">
            <a:off x="624800" y="1321800"/>
            <a:ext cx="83448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latin typeface="Old Standard TT"/>
                <a:ea typeface="Old Standard TT"/>
                <a:cs typeface="Old Standard TT"/>
                <a:sym typeface="Old Standard TT"/>
              </a:rPr>
              <a:t>class User(SqlAlchemyBase, UserMixin)</a:t>
            </a:r>
            <a:endParaRPr sz="2000" u="sng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id</a:t>
            </a: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, role, surname, name, age, phone, email, about, hashed_password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latin typeface="Old Standard TT"/>
                <a:ea typeface="Old Standard TT"/>
                <a:cs typeface="Old Standard TT"/>
                <a:sym typeface="Old Standard TT"/>
              </a:rPr>
              <a:t>class Subject(Sql</a:t>
            </a:r>
            <a:r>
              <a:rPr lang="en" sz="2000" u="sng">
                <a:latin typeface="Old Standard TT"/>
                <a:ea typeface="Old Standard TT"/>
                <a:cs typeface="Old Standard TT"/>
                <a:sym typeface="Old Standard TT"/>
              </a:rPr>
              <a:t>AlchemyBase)</a:t>
            </a: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I'd, name, about, is_hard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latin typeface="Old Standard TT"/>
                <a:ea typeface="Old Standard TT"/>
                <a:cs typeface="Old Standard TT"/>
                <a:sym typeface="Old Standard TT"/>
              </a:rPr>
              <a:t>class Lesson(SqlAlchemyBase)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I'd, name, time, place, about, subject_id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7" name="Google Shape;187;p31"/>
          <p:cNvSpPr txBox="1"/>
          <p:nvPr>
            <p:ph type="title"/>
          </p:nvPr>
        </p:nvSpPr>
        <p:spPr>
          <a:xfrm>
            <a:off x="1338284" y="273023"/>
            <a:ext cx="52902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ld Standard TT"/>
                <a:ea typeface="Old Standard TT"/>
                <a:cs typeface="Old Standard TT"/>
                <a:sym typeface="Old Standard TT"/>
              </a:rPr>
              <a:t>Используемые  классы</a:t>
            </a:r>
            <a:endParaRPr sz="3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453969" y="-514938"/>
            <a:ext cx="7941300" cy="1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База дан</a:t>
            </a:r>
            <a:r>
              <a:rPr lang="en" sz="3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ных</a:t>
            </a:r>
            <a:endParaRPr sz="3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3" name="Google Shape;193;p32"/>
          <p:cNvSpPr txBox="1"/>
          <p:nvPr/>
        </p:nvSpPr>
        <p:spPr>
          <a:xfrm>
            <a:off x="530250" y="1084550"/>
            <a:ext cx="35373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ssistant Light"/>
                <a:ea typeface="Assistant Light"/>
                <a:cs typeface="Assistant Light"/>
                <a:sym typeface="Assistant Light"/>
              </a:rPr>
              <a:t>В базу данных поступают данные с регистрационной формы. Поэтому она имеет такие столбцы как: id ученика или учителя(уникальное), поля с личной информацией, роль человека на сайте, его личный пароль и возраст</a:t>
            </a:r>
            <a:endParaRPr sz="1700"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1424450" y="3442625"/>
            <a:ext cx="2500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ssistant Light"/>
                <a:ea typeface="Assistant Light"/>
                <a:cs typeface="Assistant Light"/>
                <a:sym typeface="Assistant Light"/>
              </a:rPr>
              <a:t>Также существуют таблицы lesson  и subject.Столбцы вы можете видеть на экране </a:t>
            </a:r>
            <a:endParaRPr sz="1700"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650" y="533575"/>
            <a:ext cx="2598275" cy="230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 rotWithShape="1">
          <a:blip r:embed="rId4">
            <a:alphaModFix/>
          </a:blip>
          <a:srcRect b="0" l="3259" r="39453" t="0"/>
          <a:stretch/>
        </p:blipFill>
        <p:spPr>
          <a:xfrm>
            <a:off x="4257100" y="1604550"/>
            <a:ext cx="2026400" cy="33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gnancy Breakthrough by Slidesgo">
  <a:themeElements>
    <a:clrScheme name="Simple Light">
      <a:dk1>
        <a:srgbClr val="434343"/>
      </a:dk1>
      <a:lt1>
        <a:srgbClr val="F2F2F2"/>
      </a:lt1>
      <a:dk2>
        <a:srgbClr val="595959"/>
      </a:dk2>
      <a:lt2>
        <a:srgbClr val="8CB1EE"/>
      </a:lt2>
      <a:accent1>
        <a:srgbClr val="F2F2F2"/>
      </a:accent1>
      <a:accent2>
        <a:srgbClr val="8CB1EE"/>
      </a:accent2>
      <a:accent3>
        <a:srgbClr val="ABD59A"/>
      </a:accent3>
      <a:accent4>
        <a:srgbClr val="F2D9CF"/>
      </a:accent4>
      <a:accent5>
        <a:srgbClr val="8CB1EE"/>
      </a:accent5>
      <a:accent6>
        <a:srgbClr val="ABD59A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