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9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8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3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4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31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1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7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2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9D2A-79D2-4CF0-9BAE-8F7F72AB57E0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54B3-7D20-4312-ABCC-AFBAB85D4D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18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Практическая работа №6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3729" y="4709621"/>
            <a:ext cx="5610896" cy="583596"/>
          </a:xfrm>
        </p:spPr>
        <p:txBody>
          <a:bodyPr/>
          <a:lstStyle/>
          <a:p>
            <a:pPr algn="l"/>
            <a:r>
              <a:rPr lang="ru-RU" dirty="0" smtClean="0"/>
              <a:t>Выполнила: Неверова Дарья, 387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12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308" y="1865178"/>
            <a:ext cx="3327960" cy="431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https://ru.wikipedia.org/wiki/%D0%97%D0%B0%D0%B3%D0%BB%D0%B0%D0%B2%D0%BD%D0%B0%D1%8F_%D1%81%D1%82%D1%80%D0%B0%D0%BD%D0%B8%D1%86%D0%B0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843" b="6002"/>
          <a:stretch/>
        </p:blipFill>
        <p:spPr>
          <a:xfrm>
            <a:off x="4062056" y="1865178"/>
            <a:ext cx="7895575" cy="36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Loaddy</a:t>
            </a:r>
            <a:r>
              <a:rPr lang="ru-RU" dirty="0" smtClean="0"/>
              <a:t>.com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Loaddy</a:t>
            </a:r>
            <a:r>
              <a:rPr lang="ru-RU" dirty="0"/>
              <a:t>.com — </a:t>
            </a:r>
            <a:r>
              <a:rPr lang="ru-RU" b="1" dirty="0"/>
              <a:t>это</a:t>
            </a:r>
            <a:r>
              <a:rPr lang="ru-RU" dirty="0"/>
              <a:t> инструмент нагрузочного тестирования, который позволяет проверить нагрузку, которую выдерживает Ваш хостинг или сервер, а также показывается, как изменится скорость загрузки всего сайта или отдельных страниц.</a:t>
            </a:r>
          </a:p>
        </p:txBody>
      </p:sp>
      <p:pic>
        <p:nvPicPr>
          <p:cNvPr id="1026" name="Picture 2" descr="Loaddy.com — нагрузочное тестирование вашего сайта и сервера | OPENSSOURCE  — Халява, раздачи, обзоры, схемы заработ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0012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9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3749" r="39660" b="6873"/>
          <a:stretch/>
        </p:blipFill>
        <p:spPr>
          <a:xfrm>
            <a:off x="657897" y="2408350"/>
            <a:ext cx="4954902" cy="36647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7725" t="13426" r="18321" b="8096"/>
          <a:stretch/>
        </p:blipFill>
        <p:spPr>
          <a:xfrm>
            <a:off x="6096000" y="2480725"/>
            <a:ext cx="5357611" cy="36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GTMetrix</a:t>
            </a:r>
            <a:endParaRPr lang="ru-RU" dirty="0"/>
          </a:p>
        </p:txBody>
      </p:sp>
      <p:pic>
        <p:nvPicPr>
          <p:cNvPr id="2050" name="Picture 2" descr="https://www.brandimpact.io/wp-content/uploads/2016/06/gtme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34" y="2653047"/>
            <a:ext cx="7122615" cy="400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GTMetrix</a:t>
            </a:r>
            <a:r>
              <a:rPr lang="ru-RU" dirty="0"/>
              <a:t> – </a:t>
            </a:r>
            <a:r>
              <a:rPr lang="ru-RU" dirty="0" err="1"/>
              <a:t>инструмент,который</a:t>
            </a:r>
            <a:r>
              <a:rPr lang="ru-RU" dirty="0"/>
              <a:t> используется для получения подробного отчета о производительности сайта, функционирующего на </a:t>
            </a:r>
            <a:r>
              <a:rPr lang="ru-RU" dirty="0" err="1"/>
              <a:t>WordPress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33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GTMetrix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PageSpeed</a:t>
            </a:r>
            <a:r>
              <a:rPr lang="ru-RU" dirty="0"/>
              <a:t> и </a:t>
            </a:r>
            <a:r>
              <a:rPr lang="ru-RU" dirty="0" err="1"/>
              <a:t>YSlow</a:t>
            </a:r>
            <a:r>
              <a:rPr lang="ru-RU" dirty="0"/>
              <a:t> предлагают два несколько разных метода определения структуры сайта и механизмов, влияющих на его </a:t>
            </a:r>
            <a:r>
              <a:rPr lang="ru-RU" dirty="0" smtClean="0"/>
              <a:t>скорость.</a:t>
            </a:r>
          </a:p>
          <a:p>
            <a:pPr marL="0" indent="0">
              <a:buNone/>
            </a:pPr>
            <a:r>
              <a:rPr lang="ru-RU" dirty="0" err="1"/>
              <a:t>Waterfall</a:t>
            </a:r>
            <a:r>
              <a:rPr lang="ru-RU" dirty="0"/>
              <a:t> – это один из самых полезных инструментов, который действительно поможет разогнать ваш сайт. </a:t>
            </a:r>
            <a:endParaRPr lang="ru-RU" dirty="0" smtClean="0"/>
          </a:p>
          <a:p>
            <a:pPr marL="0" indent="0">
              <a:buNone/>
            </a:pPr>
            <a:r>
              <a:rPr lang="ru-RU" dirty="0" err="1"/>
              <a:t>Таб</a:t>
            </a:r>
            <a:r>
              <a:rPr lang="ru-RU" dirty="0"/>
              <a:t> История – это одна из лучших опций, которая позволяет увидеть результаты всех проведенных тестов на одной странице и виде понятного графика.</a:t>
            </a:r>
          </a:p>
        </p:txBody>
      </p:sp>
    </p:spTree>
    <p:extLst>
      <p:ext uri="{BB962C8B-B14F-4D97-AF65-F5344CB8AC3E}">
        <p14:creationId xmlns:p14="http://schemas.microsoft.com/office/powerpoint/2010/main" val="97923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074" t="12279" r="20635" b="4798"/>
          <a:stretch/>
        </p:blipFill>
        <p:spPr>
          <a:xfrm>
            <a:off x="234773" y="1264748"/>
            <a:ext cx="5964044" cy="46895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219" t="13664" r="21411" b="4798"/>
          <a:stretch/>
        </p:blipFill>
        <p:spPr>
          <a:xfrm>
            <a:off x="6096000" y="1264748"/>
            <a:ext cx="5868688" cy="46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167" t="12778" r="21008" b="4770"/>
          <a:stretch/>
        </p:blipFill>
        <p:spPr>
          <a:xfrm>
            <a:off x="1841679" y="-1725"/>
            <a:ext cx="8397025" cy="68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60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59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Практическая работа №6</vt:lpstr>
      <vt:lpstr>Презентация PowerPoint</vt:lpstr>
      <vt:lpstr>Loaddy.com</vt:lpstr>
      <vt:lpstr>Презентация PowerPoint</vt:lpstr>
      <vt:lpstr>GTMetrix</vt:lpstr>
      <vt:lpstr>GTMetrix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Ильюша-Дашуля</dc:creator>
  <cp:lastModifiedBy>Ильюша-Дашуля</cp:lastModifiedBy>
  <cp:revision>5</cp:revision>
  <dcterms:created xsi:type="dcterms:W3CDTF">2020-11-12T15:33:39Z</dcterms:created>
  <dcterms:modified xsi:type="dcterms:W3CDTF">2020-11-12T17:05:05Z</dcterms:modified>
</cp:coreProperties>
</file>