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3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A2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60"/>
  </p:normalViewPr>
  <p:slideViewPr>
    <p:cSldViewPr snapToGrid="0">
      <p:cViewPr varScale="1">
        <p:scale>
          <a:sx n="48" d="100"/>
          <a:sy n="48" d="100"/>
        </p:scale>
        <p:origin x="53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CC52-F94C-40B6-B425-73871273F40B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DD81-70C1-43C0-84E0-290FAF875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77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CC52-F94C-40B6-B425-73871273F40B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DD81-70C1-43C0-84E0-290FAF875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60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CC52-F94C-40B6-B425-73871273F40B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DD81-70C1-43C0-84E0-290FAF875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76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CC52-F94C-40B6-B425-73871273F40B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DD81-70C1-43C0-84E0-290FAF875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06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CC52-F94C-40B6-B425-73871273F40B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DD81-70C1-43C0-84E0-290FAF875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49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CC52-F94C-40B6-B425-73871273F40B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DD81-70C1-43C0-84E0-290FAF875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14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CC52-F94C-40B6-B425-73871273F40B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DD81-70C1-43C0-84E0-290FAF875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64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CC52-F94C-40B6-B425-73871273F40B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DD81-70C1-43C0-84E0-290FAF875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81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CC52-F94C-40B6-B425-73871273F40B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DD81-70C1-43C0-84E0-290FAF875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88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CC52-F94C-40B6-B425-73871273F40B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DD81-70C1-43C0-84E0-290FAF875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47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CC52-F94C-40B6-B425-73871273F40B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DD81-70C1-43C0-84E0-290FAF875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0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8CC52-F94C-40B6-B425-73871273F40B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CDD81-70C1-43C0-84E0-290FAF875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69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Клавиатурный тренажер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0436" y="3304707"/>
            <a:ext cx="4784436" cy="443489"/>
          </a:xfrm>
        </p:spPr>
        <p:txBody>
          <a:bodyPr>
            <a:normAutofit/>
          </a:bodyPr>
          <a:lstStyle/>
          <a:p>
            <a:pPr algn="l"/>
            <a:r>
              <a:rPr lang="ru-RU" sz="1600" dirty="0" smtClean="0">
                <a:latin typeface="Arial Black" panose="020B0A04020102020204" pitchFamily="34" charset="0"/>
              </a:rPr>
              <a:t>Выполнила Толменева Дарья </a:t>
            </a:r>
            <a:endParaRPr lang="ru-RU" sz="1600" dirty="0">
              <a:latin typeface="Arial Black" panose="020B0A040201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687" y="4429919"/>
            <a:ext cx="2714625" cy="223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5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78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91" y="0"/>
            <a:ext cx="11887200" cy="6895600"/>
          </a:xfrm>
        </p:spPr>
      </p:pic>
    </p:spTree>
    <p:extLst>
      <p:ext uri="{BB962C8B-B14F-4D97-AF65-F5344CB8AC3E}">
        <p14:creationId xmlns:p14="http://schemas.microsoft.com/office/powerpoint/2010/main" val="330806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0842" y="378690"/>
            <a:ext cx="3932237" cy="616527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Arial Black" panose="020B0A04020102020204" pitchFamily="34" charset="0"/>
              </a:rPr>
              <a:t>Идея проекта</a:t>
            </a:r>
            <a:endParaRPr lang="ru-RU" sz="3600" b="1" dirty="0">
              <a:latin typeface="Arial Black" panose="020B0A0402010202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536" y="4461163"/>
            <a:ext cx="2634291" cy="1947574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121169" y="1887454"/>
            <a:ext cx="3932237" cy="611909"/>
          </a:xfrm>
        </p:spPr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Создать клавиатурный тренажер :3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2842" y="1892721"/>
            <a:ext cx="2494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45A29E"/>
                </a:solidFill>
                <a:latin typeface="Arial Black" panose="020B0A04020102020204" pitchFamily="34" charset="0"/>
              </a:rPr>
              <a:t>Цель</a:t>
            </a:r>
            <a:endParaRPr lang="ru-RU" sz="2000" dirty="0">
              <a:solidFill>
                <a:srgbClr val="45A29E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2842" y="3391600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45A29E"/>
                </a:solidFill>
                <a:latin typeface="Arial Black" panose="020B0A04020102020204" pitchFamily="34" charset="0"/>
              </a:rPr>
              <a:t>Для кого?</a:t>
            </a:r>
            <a:endParaRPr lang="ru-RU" sz="2000" dirty="0">
              <a:solidFill>
                <a:srgbClr val="45A29E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Текст 3"/>
          <p:cNvSpPr txBox="1">
            <a:spLocks/>
          </p:cNvSpPr>
          <p:nvPr/>
        </p:nvSpPr>
        <p:spPr>
          <a:xfrm>
            <a:off x="3121169" y="3391600"/>
            <a:ext cx="4415704" cy="68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Arial Black" panose="020B0A04020102020204" pitchFamily="34" charset="0"/>
              </a:rPr>
              <a:t>Для всех, кто как </a:t>
            </a:r>
            <a:r>
              <a:rPr lang="ru-RU" smtClean="0">
                <a:latin typeface="Arial Black" panose="020B0A04020102020204" pitchFamily="34" charset="0"/>
              </a:rPr>
              <a:t>и я хотел </a:t>
            </a:r>
            <a:r>
              <a:rPr lang="ru-RU" dirty="0" smtClean="0">
                <a:latin typeface="Arial Black" panose="020B0A04020102020204" pitchFamily="34" charset="0"/>
              </a:rPr>
              <a:t>научиться печати 10-ю пальцами</a:t>
            </a: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83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7736" y="312970"/>
            <a:ext cx="6596437" cy="616527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Arial Black" panose="020B0A04020102020204" pitchFamily="34" charset="0"/>
              </a:rPr>
              <a:t>База данных</a:t>
            </a:r>
            <a:endParaRPr lang="ru-RU" sz="3600" b="1" dirty="0">
              <a:latin typeface="Arial Black" panose="020B0A04020102020204" pitchFamily="34" charset="0"/>
            </a:endParaRPr>
          </a:p>
        </p:txBody>
      </p:sp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059" y="4341091"/>
            <a:ext cx="1966156" cy="2304472"/>
          </a:xfrm>
        </p:spPr>
      </p:pic>
      <p:sp>
        <p:nvSpPr>
          <p:cNvPr id="5" name="TextBox 4"/>
          <p:cNvSpPr txBox="1"/>
          <p:nvPr/>
        </p:nvSpPr>
        <p:spPr>
          <a:xfrm>
            <a:off x="203829" y="1083557"/>
            <a:ext cx="9730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 Black" panose="020B0A04020102020204" pitchFamily="34" charset="0"/>
              </a:rPr>
              <a:t>В базе данных содержится </a:t>
            </a:r>
            <a:r>
              <a:rPr lang="ru-RU" dirty="0" smtClean="0">
                <a:solidFill>
                  <a:srgbClr val="45A29E"/>
                </a:solidFill>
                <a:latin typeface="Arial Black" panose="020B0A04020102020204" pitchFamily="34" charset="0"/>
              </a:rPr>
              <a:t>две</a:t>
            </a:r>
            <a:r>
              <a:rPr lang="ru-RU" dirty="0" smtClean="0">
                <a:latin typeface="Arial Black" panose="020B0A04020102020204" pitchFamily="34" charset="0"/>
              </a:rPr>
              <a:t> таблицы. </a:t>
            </a:r>
            <a:r>
              <a:rPr lang="ru-RU" dirty="0" smtClean="0">
                <a:solidFill>
                  <a:srgbClr val="45A29E"/>
                </a:solidFill>
                <a:latin typeface="Arial Black" panose="020B0A04020102020204" pitchFamily="34" charset="0"/>
              </a:rPr>
              <a:t>Основная</a:t>
            </a:r>
            <a:r>
              <a:rPr lang="ru-RU" dirty="0" smtClean="0">
                <a:latin typeface="Arial Black" panose="020B0A04020102020204" pitchFamily="34" charset="0"/>
              </a:rPr>
              <a:t> с информацией о каждом пользователе и </a:t>
            </a:r>
            <a:r>
              <a:rPr lang="ru-RU" dirty="0" smtClean="0">
                <a:solidFill>
                  <a:srgbClr val="45A29E"/>
                </a:solidFill>
                <a:latin typeface="Arial Black" panose="020B0A04020102020204" pitchFamily="34" charset="0"/>
              </a:rPr>
              <a:t>дополнительная</a:t>
            </a:r>
            <a:r>
              <a:rPr lang="ru-RU" dirty="0" smtClean="0">
                <a:latin typeface="Arial Black" panose="020B0A04020102020204" pitchFamily="34" charset="0"/>
              </a:rPr>
              <a:t> с </a:t>
            </a:r>
            <a:r>
              <a:rPr lang="ru-RU" dirty="0" smtClean="0">
                <a:latin typeface="Arial Black" panose="020B0A04020102020204" pitchFamily="34" charset="0"/>
              </a:rPr>
              <a:t>заданиями для пользователей </a:t>
            </a:r>
            <a:r>
              <a:rPr lang="ru-RU" dirty="0" smtClean="0">
                <a:latin typeface="Arial Black" panose="020B0A04020102020204" pitchFamily="34" charset="0"/>
              </a:rPr>
              <a:t>в зависимости от уровня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" r="1472"/>
          <a:stretch/>
        </p:blipFill>
        <p:spPr>
          <a:xfrm>
            <a:off x="203829" y="2220890"/>
            <a:ext cx="9841230" cy="206936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61" r="2020" b="9097"/>
          <a:stretch/>
        </p:blipFill>
        <p:spPr>
          <a:xfrm>
            <a:off x="203829" y="4956816"/>
            <a:ext cx="9855200" cy="65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4">
      <a:dk1>
        <a:srgbClr val="E7E6E6"/>
      </a:dk1>
      <a:lt1>
        <a:srgbClr val="1F2833"/>
      </a:lt1>
      <a:dk2>
        <a:srgbClr val="E7E6E6"/>
      </a:dk2>
      <a:lt2>
        <a:srgbClr val="E7E6E6"/>
      </a:lt2>
      <a:accent1>
        <a:srgbClr val="45A29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53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Тема Office</vt:lpstr>
      <vt:lpstr>Клавиатурный тренажер</vt:lpstr>
      <vt:lpstr>Презентация PowerPoint</vt:lpstr>
      <vt:lpstr>Идея проекта</vt:lpstr>
      <vt:lpstr>База данных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Клавиатурный тренажер</dc:title>
  <dc:creator>Дарья Толменева</dc:creator>
  <cp:lastModifiedBy>Дарья Толменева</cp:lastModifiedBy>
  <cp:revision>24</cp:revision>
  <dcterms:created xsi:type="dcterms:W3CDTF">2021-11-11T05:55:41Z</dcterms:created>
  <dcterms:modified xsi:type="dcterms:W3CDTF">2022-03-29T08:53:53Z</dcterms:modified>
</cp:coreProperties>
</file>