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6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21BDC-1C83-4126-8EFA-CF9970DB1A5A}" v="826" dt="2022-11-21T19:02:59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КС-420 Нестеров Владислав Сергеевич" userId="S::nesterov-vladislav-10828@edu.vivt.ru::c39a8952-1c3b-4e62-8d3f-aafbe12e7c8a" providerId="AD" clId="Web-{53321BDC-1C83-4126-8EFA-CF9970DB1A5A}"/>
    <pc:docChg chg="addSld modSld">
      <pc:chgData name="ПКС-420 Нестеров Владислав Сергеевич" userId="S::nesterov-vladislav-10828@edu.vivt.ru::c39a8952-1c3b-4e62-8d3f-aafbe12e7c8a" providerId="AD" clId="Web-{53321BDC-1C83-4126-8EFA-CF9970DB1A5A}" dt="2022-11-21T19:02:59.849" v="832" actId="20577"/>
      <pc:docMkLst>
        <pc:docMk/>
      </pc:docMkLst>
      <pc:sldChg chg="addSp modSp mod setBg">
        <pc:chgData name="ПКС-420 Нестеров Владислав Сергеевич" userId="S::nesterov-vladislav-10828@edu.vivt.ru::c39a8952-1c3b-4e62-8d3f-aafbe12e7c8a" providerId="AD" clId="Web-{53321BDC-1C83-4126-8EFA-CF9970DB1A5A}" dt="2022-11-21T18:39:58.977" v="363" actId="1076"/>
        <pc:sldMkLst>
          <pc:docMk/>
          <pc:sldMk cId="1351651579" sldId="256"/>
        </pc:sldMkLst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8:39:11.710" v="322" actId="1410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8:39:58.977" v="363" actId="1076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38:52.851" v="316"/>
          <ac:spMkLst>
            <pc:docMk/>
            <pc:sldMk cId="1351651579" sldId="256"/>
            <ac:spMk id="8" creationId="{787F4F1C-8D3D-4EC1-B72D-A0470A5A08B8}"/>
          </ac:spMkLst>
        </pc:spChg>
        <pc:gr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38:52.851" v="316"/>
          <ac:grpSpMkLst>
            <pc:docMk/>
            <pc:sldMk cId="1351651579" sldId="256"/>
            <ac:grpSpMk id="10" creationId="{D1E3DD61-64DB-46AD-B249-E273CD86B051}"/>
          </ac:grpSpMkLst>
        </pc:grpChg>
      </pc:sldChg>
      <pc:sldChg chg="addSp delSp modSp new mod setBg setClrOvrMap">
        <pc:chgData name="ПКС-420 Нестеров Владислав Сергеевич" userId="S::nesterov-vladislav-10828@edu.vivt.ru::c39a8952-1c3b-4e62-8d3f-aafbe12e7c8a" providerId="AD" clId="Web-{53321BDC-1C83-4126-8EFA-CF9970DB1A5A}" dt="2022-11-21T18:55:23.504" v="734"/>
        <pc:sldMkLst>
          <pc:docMk/>
          <pc:sldMk cId="3932705878" sldId="257"/>
        </pc:sldMkLst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8:55:23.504" v="734"/>
          <ac:spMkLst>
            <pc:docMk/>
            <pc:sldMk cId="3932705878" sldId="257"/>
            <ac:spMk id="2" creationId="{BD3624BE-90AA-EDB8-5CA8-08BE3FC50E3F}"/>
          </ac:spMkLst>
        </pc:spChg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8:55:23.504" v="734"/>
          <ac:spMkLst>
            <pc:docMk/>
            <pc:sldMk cId="3932705878" sldId="257"/>
            <ac:spMk id="3" creationId="{271D07E0-EFF0-3425-7FE0-93B39DDD808F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spMkLst>
            <pc:docMk/>
            <pc:sldMk cId="3932705878" sldId="257"/>
            <ac:spMk id="8" creationId="{5A0118C5-4F8D-4CF4-BADD-53FEACC6C42A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spMkLst>
            <pc:docMk/>
            <pc:sldMk cId="3932705878" sldId="257"/>
            <ac:spMk id="10" creationId="{4E0A5C5C-2A95-428E-9F6A-0D29EBD57C9F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spMkLst>
            <pc:docMk/>
            <pc:sldMk cId="3932705878" sldId="257"/>
            <ac:spMk id="12" creationId="{1056F38F-7C4E-461D-8709-7D0024AE1F79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spMkLst>
            <pc:docMk/>
            <pc:sldMk cId="3932705878" sldId="257"/>
            <ac:spMk id="14" creationId="{C7278469-3C3C-49CE-AEEE-E176A4900B78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spMkLst>
            <pc:docMk/>
            <pc:sldMk cId="3932705878" sldId="257"/>
            <ac:spMk id="20" creationId="{4C6598AB-1C17-4D54-951C-A082D94ACB7A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spMkLst>
            <pc:docMk/>
            <pc:sldMk cId="3932705878" sldId="257"/>
            <ac:spMk id="22" creationId="{C83B66D7-137D-4AC1-B172-53D60F08BEB5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spMkLst>
            <pc:docMk/>
            <pc:sldMk cId="3932705878" sldId="257"/>
            <ac:spMk id="24" creationId="{F6B92503-6984-4D15-8B98-8718709B785D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spMkLst>
            <pc:docMk/>
            <pc:sldMk cId="3932705878" sldId="257"/>
            <ac:spMk id="26" creationId="{08DDF938-524E-4C18-A47D-C00627832366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5:23.504" v="734"/>
          <ac:spMkLst>
            <pc:docMk/>
            <pc:sldMk cId="3932705878" sldId="257"/>
            <ac:spMk id="35" creationId="{EA67B5B4-3A24-436E-B663-1B2EBFF8A0CD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5:23.504" v="734"/>
          <ac:spMkLst>
            <pc:docMk/>
            <pc:sldMk cId="3932705878" sldId="257"/>
            <ac:spMk id="36" creationId="{987FDF89-C993-41F4-A1B8-DBAFF16008A9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5:23.504" v="734"/>
          <ac:spMkLst>
            <pc:docMk/>
            <pc:sldMk cId="3932705878" sldId="257"/>
            <ac:spMk id="37" creationId="{D1D7179B-FF7C-482F-B3D9-2BE9ED1139F9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5:23.504" v="734"/>
          <ac:spMkLst>
            <pc:docMk/>
            <pc:sldMk cId="3932705878" sldId="257"/>
            <ac:spMk id="42" creationId="{179F7551-E956-43CB-8F36-268A5DA443BE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5:23.504" v="734"/>
          <ac:spMkLst>
            <pc:docMk/>
            <pc:sldMk cId="3932705878" sldId="257"/>
            <ac:spMk id="44" creationId="{80677D43-DB57-4254-BD60-C0C10917DBC4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5:23.504" v="734"/>
          <ac:spMkLst>
            <pc:docMk/>
            <pc:sldMk cId="3932705878" sldId="257"/>
            <ac:spMk id="46" creationId="{DF0924E5-8F0D-47CB-B59E-155AFCF8C3CB}"/>
          </ac:spMkLst>
        </pc:spChg>
        <pc:gr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grpSpMkLst>
            <pc:docMk/>
            <pc:sldMk cId="3932705878" sldId="257"/>
            <ac:grpSpMk id="16" creationId="{93DC754C-7E09-422D-A8BB-AF632E90DFA2}"/>
          </ac:grpSpMkLst>
        </pc:grpChg>
        <pc:gr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2:05.404" v="713"/>
          <ac:grpSpMkLst>
            <pc:docMk/>
            <pc:sldMk cId="3932705878" sldId="257"/>
            <ac:grpSpMk id="28" creationId="{3773FAF5-C452-4455-9411-D6AF5EBD4CA9}"/>
          </ac:grpSpMkLst>
        </pc:grpChg>
      </pc:sldChg>
      <pc:sldChg chg="addSp delSp modSp new mod setBg setClrOvrMap">
        <pc:chgData name="ПКС-420 Нестеров Владислав Сергеевич" userId="S::nesterov-vladislav-10828@edu.vivt.ru::c39a8952-1c3b-4e62-8d3f-aafbe12e7c8a" providerId="AD" clId="Web-{53321BDC-1C83-4126-8EFA-CF9970DB1A5A}" dt="2022-11-21T18:54:51.112" v="733" actId="1076"/>
        <pc:sldMkLst>
          <pc:docMk/>
          <pc:sldMk cId="1620994769" sldId="258"/>
        </pc:sldMkLst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8:54:34.909" v="730" actId="1076"/>
          <ac:spMkLst>
            <pc:docMk/>
            <pc:sldMk cId="1620994769" sldId="258"/>
            <ac:spMk id="2" creationId="{ED214011-9711-9FE9-2FCE-7527A70CF222}"/>
          </ac:spMkLst>
        </pc:spChg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8:54:51.112" v="733" actId="1076"/>
          <ac:spMkLst>
            <pc:docMk/>
            <pc:sldMk cId="1620994769" sldId="258"/>
            <ac:spMk id="3" creationId="{B118D861-4785-63EB-5837-91FB8AFEBAE0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4:29.018" v="728"/>
          <ac:spMkLst>
            <pc:docMk/>
            <pc:sldMk cId="1620994769" sldId="258"/>
            <ac:spMk id="8" creationId="{EA67B5B4-3A24-436E-B663-1B2EBFF8A0CD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4:29.018" v="728"/>
          <ac:spMkLst>
            <pc:docMk/>
            <pc:sldMk cId="1620994769" sldId="258"/>
            <ac:spMk id="10" creationId="{987FDF89-C993-41F4-A1B8-DBAFF16008A9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4:29.018" v="728"/>
          <ac:spMkLst>
            <pc:docMk/>
            <pc:sldMk cId="1620994769" sldId="258"/>
            <ac:spMk id="12" creationId="{64E585EA-75FD-4025-8270-F66A58A15CDA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4:29.018" v="728"/>
          <ac:spMkLst>
            <pc:docMk/>
            <pc:sldMk cId="1620994769" sldId="258"/>
            <ac:spMk id="17" creationId="{7264F718-7FAC-4056-9FA9-A603EC682FE7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4:29.018" v="728"/>
          <ac:spMkLst>
            <pc:docMk/>
            <pc:sldMk cId="1620994769" sldId="258"/>
            <ac:spMk id="19" creationId="{AAD98D1C-F2EB-49D5-899B-086F7E26FCAF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4:29.018" v="728"/>
          <ac:spMkLst>
            <pc:docMk/>
            <pc:sldMk cId="1620994769" sldId="258"/>
            <ac:spMk id="21" creationId="{7B4CA2D6-8008-4CEE-8D65-E6BE5477FC69}"/>
          </ac:spMkLst>
        </pc:spChg>
      </pc:sldChg>
      <pc:sldChg chg="addSp delSp modSp new mod setBg">
        <pc:chgData name="ПКС-420 Нестеров Владислав Сергеевич" userId="S::nesterov-vladislav-10828@edu.vivt.ru::c39a8952-1c3b-4e62-8d3f-aafbe12e7c8a" providerId="AD" clId="Web-{53321BDC-1C83-4126-8EFA-CF9970DB1A5A}" dt="2022-11-21T18:46:32.645" v="419"/>
        <pc:sldMkLst>
          <pc:docMk/>
          <pc:sldMk cId="2504996288" sldId="259"/>
        </pc:sldMkLst>
        <pc:spChg chg="del mod ord">
          <ac:chgData name="ПКС-420 Нестеров Владислав Сергеевич" userId="S::nesterov-vladislav-10828@edu.vivt.ru::c39a8952-1c3b-4e62-8d3f-aafbe12e7c8a" providerId="AD" clId="Web-{53321BDC-1C83-4126-8EFA-CF9970DB1A5A}" dt="2022-11-21T18:46:29.269" v="418"/>
          <ac:spMkLst>
            <pc:docMk/>
            <pc:sldMk cId="2504996288" sldId="259"/>
            <ac:spMk id="2" creationId="{F5BDDCAD-B5C0-970B-BB08-172FA88ECD77}"/>
          </ac:spMkLst>
        </pc:spChg>
        <pc:spChg chg="del">
          <ac:chgData name="ПКС-420 Нестеров Владислав Сергеевич" userId="S::nesterov-vladislav-10828@edu.vivt.ru::c39a8952-1c3b-4e62-8d3f-aafbe12e7c8a" providerId="AD" clId="Web-{53321BDC-1C83-4126-8EFA-CF9970DB1A5A}" dt="2022-11-21T18:17:25.064" v="63"/>
          <ac:spMkLst>
            <pc:docMk/>
            <pc:sldMk cId="2504996288" sldId="259"/>
            <ac:spMk id="3" creationId="{7E3D5AC4-1DEC-3638-A7A3-132BD9B4735B}"/>
          </ac:spMkLst>
        </pc:spChg>
        <pc:spChg chg="add del mod">
          <ac:chgData name="ПКС-420 Нестеров Владислав Сергеевич" userId="S::nesterov-vladislav-10828@edu.vivt.ru::c39a8952-1c3b-4e62-8d3f-aafbe12e7c8a" providerId="AD" clId="Web-{53321BDC-1C83-4126-8EFA-CF9970DB1A5A}" dt="2022-11-21T18:21:05.977" v="67"/>
          <ac:spMkLst>
            <pc:docMk/>
            <pc:sldMk cId="2504996288" sldId="259"/>
            <ac:spMk id="6" creationId="{7536F313-79E8-B18E-3C15-0600B94A971E}"/>
          </ac:spMkLst>
        </pc:spChg>
        <pc:spChg chg="add del mod">
          <ac:chgData name="ПКС-420 Нестеров Владислав Сергеевич" userId="S::nesterov-vladislav-10828@edu.vivt.ru::c39a8952-1c3b-4e62-8d3f-aafbe12e7c8a" providerId="AD" clId="Web-{53321BDC-1C83-4126-8EFA-CF9970DB1A5A}" dt="2022-11-21T18:42:42.388" v="387"/>
          <ac:spMkLst>
            <pc:docMk/>
            <pc:sldMk cId="2504996288" sldId="259"/>
            <ac:spMk id="10" creationId="{89770EF1-7AC5-0567-8265-54CD49002DCF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46:23.269" v="417"/>
          <ac:spMkLst>
            <pc:docMk/>
            <pc:sldMk cId="2504996288" sldId="259"/>
            <ac:spMk id="12" creationId="{A4AC5506-6312-4701-8D3C-40187889A947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46:32.645" v="419"/>
          <ac:spMkLst>
            <pc:docMk/>
            <pc:sldMk cId="2504996288" sldId="259"/>
            <ac:spMk id="17" creationId="{C1DD1A8A-57D5-4A81-AD04-532B043C5611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46:32.645" v="419"/>
          <ac:spMkLst>
            <pc:docMk/>
            <pc:sldMk cId="2504996288" sldId="259"/>
            <ac:spMk id="19" creationId="{007891EC-4501-44ED-A8C8-B11B6DB767AB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46:32.645" v="419"/>
          <ac:spMkLst>
            <pc:docMk/>
            <pc:sldMk cId="2504996288" sldId="259"/>
            <ac:spMk id="24" creationId="{42A4FC2C-047E-45A5-965D-8E1E3BF09BC6}"/>
          </ac:spMkLst>
        </pc:spChg>
        <pc:picChg chg="add del mod ord">
          <ac:chgData name="ПКС-420 Нестеров Владислав Сергеевич" userId="S::nesterov-vladislav-10828@edu.vivt.ru::c39a8952-1c3b-4e62-8d3f-aafbe12e7c8a" providerId="AD" clId="Web-{53321BDC-1C83-4126-8EFA-CF9970DB1A5A}" dt="2022-11-21T18:20:39.304" v="66"/>
          <ac:picMkLst>
            <pc:docMk/>
            <pc:sldMk cId="2504996288" sldId="259"/>
            <ac:picMk id="4" creationId="{F752176F-AC2A-207F-9F65-5E631F8FB206}"/>
          </ac:picMkLst>
        </pc:picChg>
        <pc:picChg chg="add del mod ord">
          <ac:chgData name="ПКС-420 Нестеров Владислав Сергеевич" userId="S::nesterov-vladislav-10828@edu.vivt.ru::c39a8952-1c3b-4e62-8d3f-aafbe12e7c8a" providerId="AD" clId="Web-{53321BDC-1C83-4126-8EFA-CF9970DB1A5A}" dt="2022-11-21T18:42:34.825" v="386"/>
          <ac:picMkLst>
            <pc:docMk/>
            <pc:sldMk cId="2504996288" sldId="259"/>
            <ac:picMk id="7" creationId="{4ABB1D32-BC78-A5C7-2DC8-65B00FAD6882}"/>
          </ac:picMkLst>
        </pc:picChg>
        <pc:picChg chg="add mod">
          <ac:chgData name="ПКС-420 Нестеров Владислав Сергеевич" userId="S::nesterov-vladislav-10828@edu.vivt.ru::c39a8952-1c3b-4e62-8d3f-aafbe12e7c8a" providerId="AD" clId="Web-{53321BDC-1C83-4126-8EFA-CF9970DB1A5A}" dt="2022-11-21T18:46:32.645" v="419"/>
          <ac:picMkLst>
            <pc:docMk/>
            <pc:sldMk cId="2504996288" sldId="259"/>
            <ac:picMk id="8" creationId="{32456322-8A9D-246A-91C4-C8E0FB8D99EC}"/>
          </ac:picMkLst>
        </pc:picChg>
      </pc:sldChg>
      <pc:sldChg chg="addSp delSp modSp new mod setBg">
        <pc:chgData name="ПКС-420 Нестеров Владислав Сергеевич" userId="S::nesterov-vladislav-10828@edu.vivt.ru::c39a8952-1c3b-4e62-8d3f-aafbe12e7c8a" providerId="AD" clId="Web-{53321BDC-1C83-4126-8EFA-CF9970DB1A5A}" dt="2022-11-21T18:45:55.878" v="415"/>
        <pc:sldMkLst>
          <pc:docMk/>
          <pc:sldMk cId="3612090747" sldId="260"/>
        </pc:sldMkLst>
        <pc:spChg chg="del mod">
          <ac:chgData name="ПКС-420 Нестеров Владислав Сергеевич" userId="S::nesterov-vladislav-10828@edu.vivt.ru::c39a8952-1c3b-4e62-8d3f-aafbe12e7c8a" providerId="AD" clId="Web-{53321BDC-1C83-4126-8EFA-CF9970DB1A5A}" dt="2022-11-21T18:45:32.002" v="413"/>
          <ac:spMkLst>
            <pc:docMk/>
            <pc:sldMk cId="3612090747" sldId="260"/>
            <ac:spMk id="2" creationId="{6310F70E-6E88-AEBA-BB7A-6FF235257720}"/>
          </ac:spMkLst>
        </pc:spChg>
        <pc:spChg chg="del">
          <ac:chgData name="ПКС-420 Нестеров Владислав Сергеевич" userId="S::nesterov-vladislav-10828@edu.vivt.ru::c39a8952-1c3b-4e62-8d3f-aafbe12e7c8a" providerId="AD" clId="Web-{53321BDC-1C83-4126-8EFA-CF9970DB1A5A}" dt="2022-11-21T18:21:53.478" v="76"/>
          <ac:spMkLst>
            <pc:docMk/>
            <pc:sldMk cId="3612090747" sldId="260"/>
            <ac:spMk id="3" creationId="{D32C7E06-C48B-F65C-9811-26CDC53AA6ED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45:55.878" v="415"/>
          <ac:spMkLst>
            <pc:docMk/>
            <pc:sldMk cId="3612090747" sldId="260"/>
            <ac:spMk id="6" creationId="{42A4FC2C-047E-45A5-965D-8E1E3BF09BC6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45:32.002" v="413"/>
          <ac:spMkLst>
            <pc:docMk/>
            <pc:sldMk cId="3612090747" sldId="260"/>
            <ac:spMk id="9" creationId="{A4AC5506-6312-4701-8D3C-40187889A947}"/>
          </ac:spMkLst>
        </pc:spChg>
        <pc:picChg chg="add mod ord">
          <ac:chgData name="ПКС-420 Нестеров Владислав Сергеевич" userId="S::nesterov-vladislav-10828@edu.vivt.ru::c39a8952-1c3b-4e62-8d3f-aafbe12e7c8a" providerId="AD" clId="Web-{53321BDC-1C83-4126-8EFA-CF9970DB1A5A}" dt="2022-11-21T18:45:55.878" v="415"/>
          <ac:picMkLst>
            <pc:docMk/>
            <pc:sldMk cId="3612090747" sldId="260"/>
            <ac:picMk id="4" creationId="{A282EE5B-9673-8307-C4FC-C0D4F8FBB9C4}"/>
          </ac:picMkLst>
        </pc:picChg>
      </pc:sldChg>
      <pc:sldChg chg="addSp delSp modSp new mod setBg setClrOvrMap">
        <pc:chgData name="ПКС-420 Нестеров Владислав Сергеевич" userId="S::nesterov-vladislav-10828@edu.vivt.ru::c39a8952-1c3b-4e62-8d3f-aafbe12e7c8a" providerId="AD" clId="Web-{53321BDC-1C83-4126-8EFA-CF9970DB1A5A}" dt="2022-11-21T19:02:59.849" v="832" actId="20577"/>
        <pc:sldMkLst>
          <pc:docMk/>
          <pc:sldMk cId="2732783101" sldId="261"/>
        </pc:sldMkLst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8:55:35.879" v="735"/>
          <ac:spMkLst>
            <pc:docMk/>
            <pc:sldMk cId="2732783101" sldId="261"/>
            <ac:spMk id="2" creationId="{77FACDAB-F0B5-C406-9101-5E73302C96D9}"/>
          </ac:spMkLst>
        </pc:spChg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9:02:59.849" v="832" actId="20577"/>
          <ac:spMkLst>
            <pc:docMk/>
            <pc:sldMk cId="2732783101" sldId="261"/>
            <ac:spMk id="3" creationId="{F6BBCE21-567B-2047-71A9-66D509415B77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32:27.715" v="224"/>
          <ac:spMkLst>
            <pc:docMk/>
            <pc:sldMk cId="2732783101" sldId="261"/>
            <ac:spMk id="8" creationId="{C2554CA6-288E-4202-BC52-2E5A8F0C0AED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32:27.715" v="224"/>
          <ac:spMkLst>
            <pc:docMk/>
            <pc:sldMk cId="2732783101" sldId="261"/>
            <ac:spMk id="10" creationId="{B10BB131-AC8E-4A8E-A5D1-36260F720C3B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32:27.715" v="224"/>
          <ac:spMkLst>
            <pc:docMk/>
            <pc:sldMk cId="2732783101" sldId="261"/>
            <ac:spMk id="12" creationId="{5B7778FC-632E-4DCA-A7CB-0D7731CCF970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32:27.715" v="224"/>
          <ac:spMkLst>
            <pc:docMk/>
            <pc:sldMk cId="2732783101" sldId="261"/>
            <ac:spMk id="14" creationId="{FA23A907-97FB-4A8F-880A-DD77401C4296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spMkLst>
            <pc:docMk/>
            <pc:sldMk cId="2732783101" sldId="261"/>
            <ac:spMk id="19" creationId="{5A0118C5-4F8D-4CF4-BADD-53FEACC6C42A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spMkLst>
            <pc:docMk/>
            <pc:sldMk cId="2732783101" sldId="261"/>
            <ac:spMk id="20" creationId="{4C6598AB-1C17-4D54-951C-A082D94ACB7A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spMkLst>
            <pc:docMk/>
            <pc:sldMk cId="2732783101" sldId="261"/>
            <ac:spMk id="21" creationId="{4E0A5C5C-2A95-428E-9F6A-0D29EBD57C9F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spMkLst>
            <pc:docMk/>
            <pc:sldMk cId="2732783101" sldId="261"/>
            <ac:spMk id="22" creationId="{C83B66D7-137D-4AC1-B172-53D60F08BEB5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spMkLst>
            <pc:docMk/>
            <pc:sldMk cId="2732783101" sldId="261"/>
            <ac:spMk id="23" creationId="{1056F38F-7C4E-461D-8709-7D0024AE1F79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spMkLst>
            <pc:docMk/>
            <pc:sldMk cId="2732783101" sldId="261"/>
            <ac:spMk id="24" creationId="{F6B92503-6984-4D15-8B98-8718709B785D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spMkLst>
            <pc:docMk/>
            <pc:sldMk cId="2732783101" sldId="261"/>
            <ac:spMk id="25" creationId="{C7278469-3C3C-49CE-AEEE-E176A4900B78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spMkLst>
            <pc:docMk/>
            <pc:sldMk cId="2732783101" sldId="261"/>
            <ac:spMk id="26" creationId="{08DDF938-524E-4C18-A47D-C00627832366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5:35.879" v="735"/>
          <ac:spMkLst>
            <pc:docMk/>
            <pc:sldMk cId="2732783101" sldId="261"/>
            <ac:spMk id="38" creationId="{EA67B5B4-3A24-436E-B663-1B2EBFF8A0CD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5:35.879" v="735"/>
          <ac:spMkLst>
            <pc:docMk/>
            <pc:sldMk cId="2732783101" sldId="261"/>
            <ac:spMk id="40" creationId="{987FDF89-C993-41F4-A1B8-DBAFF16008A9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5:35.879" v="735"/>
          <ac:spMkLst>
            <pc:docMk/>
            <pc:sldMk cId="2732783101" sldId="261"/>
            <ac:spMk id="42" creationId="{D1D7179B-FF7C-482F-B3D9-2BE9ED1139F9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5:35.879" v="735"/>
          <ac:spMkLst>
            <pc:docMk/>
            <pc:sldMk cId="2732783101" sldId="261"/>
            <ac:spMk id="47" creationId="{179F7551-E956-43CB-8F36-268A5DA443BE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5:35.879" v="735"/>
          <ac:spMkLst>
            <pc:docMk/>
            <pc:sldMk cId="2732783101" sldId="261"/>
            <ac:spMk id="49" creationId="{80677D43-DB57-4254-BD60-C0C10917DBC4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5:35.879" v="735"/>
          <ac:spMkLst>
            <pc:docMk/>
            <pc:sldMk cId="2732783101" sldId="261"/>
            <ac:spMk id="51" creationId="{DF0924E5-8F0D-47CB-B59E-155AFCF8C3CB}"/>
          </ac:spMkLst>
        </pc:spChg>
        <pc:gr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grpSpMkLst>
            <pc:docMk/>
            <pc:sldMk cId="2732783101" sldId="261"/>
            <ac:grpSpMk id="16" creationId="{93DC754C-7E09-422D-A8BB-AF632E90DFA2}"/>
          </ac:grpSpMkLst>
        </pc:grpChg>
        <pc:gr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51:26.778" v="707"/>
          <ac:grpSpMkLst>
            <pc:docMk/>
            <pc:sldMk cId="2732783101" sldId="261"/>
            <ac:grpSpMk id="28" creationId="{3773FAF5-C452-4455-9411-D6AF5EBD4CA9}"/>
          </ac:grpSpMkLst>
        </pc:grpChg>
      </pc:sldChg>
      <pc:sldChg chg="addSp delSp modSp new mod setBg">
        <pc:chgData name="ПКС-420 Нестеров Владислав Сергеевич" userId="S::nesterov-vladislav-10828@edu.vivt.ru::c39a8952-1c3b-4e62-8d3f-aafbe12e7c8a" providerId="AD" clId="Web-{53321BDC-1C83-4126-8EFA-CF9970DB1A5A}" dt="2022-11-21T18:45:45.659" v="414"/>
        <pc:sldMkLst>
          <pc:docMk/>
          <pc:sldMk cId="2357797653" sldId="262"/>
        </pc:sldMkLst>
        <pc:spChg chg="del">
          <ac:chgData name="ПКС-420 Нестеров Владислав Сергеевич" userId="S::nesterov-vladislav-10828@edu.vivt.ru::c39a8952-1c3b-4e62-8d3f-aafbe12e7c8a" providerId="AD" clId="Web-{53321BDC-1C83-4126-8EFA-CF9970DB1A5A}" dt="2022-11-21T18:26:39.768" v="136"/>
          <ac:spMkLst>
            <pc:docMk/>
            <pc:sldMk cId="2357797653" sldId="262"/>
            <ac:spMk id="2" creationId="{6BDE126F-EA48-6AFE-018C-D89117F51B27}"/>
          </ac:spMkLst>
        </pc:spChg>
        <pc:spChg chg="del">
          <ac:chgData name="ПКС-420 Нестеров Владислав Сергеевич" userId="S::nesterov-vladislav-10828@edu.vivt.ru::c39a8952-1c3b-4e62-8d3f-aafbe12e7c8a" providerId="AD" clId="Web-{53321BDC-1C83-4126-8EFA-CF9970DB1A5A}" dt="2022-11-21T18:26:33.392" v="135"/>
          <ac:spMkLst>
            <pc:docMk/>
            <pc:sldMk cId="2357797653" sldId="262"/>
            <ac:spMk id="3" creationId="{67E235E1-F801-CF19-A1DD-D2541A8C6360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45:45.659" v="414"/>
          <ac:spMkLst>
            <pc:docMk/>
            <pc:sldMk cId="2357797653" sldId="262"/>
            <ac:spMk id="9" creationId="{42A4FC2C-047E-45A5-965D-8E1E3BF09BC6}"/>
          </ac:spMkLst>
        </pc:spChg>
        <pc:picChg chg="add mod ord">
          <ac:chgData name="ПКС-420 Нестеров Владислав Сергеевич" userId="S::nesterov-vladislav-10828@edu.vivt.ru::c39a8952-1c3b-4e62-8d3f-aafbe12e7c8a" providerId="AD" clId="Web-{53321BDC-1C83-4126-8EFA-CF9970DB1A5A}" dt="2022-11-21T18:45:45.659" v="414"/>
          <ac:picMkLst>
            <pc:docMk/>
            <pc:sldMk cId="2357797653" sldId="262"/>
            <ac:picMk id="4" creationId="{A143CC55-04B8-1713-FB73-0E573DC26083}"/>
          </ac:picMkLst>
        </pc:picChg>
      </pc:sldChg>
      <pc:sldChg chg="addSp delSp modSp new mod setBg">
        <pc:chgData name="ПКС-420 Нестеров Владислав Сергеевич" userId="S::nesterov-vladislav-10828@edu.vivt.ru::c39a8952-1c3b-4e62-8d3f-aafbe12e7c8a" providerId="AD" clId="Web-{53321BDC-1C83-4126-8EFA-CF9970DB1A5A}" dt="2022-11-21T18:44:55.798" v="407"/>
        <pc:sldMkLst>
          <pc:docMk/>
          <pc:sldMk cId="2429658308" sldId="263"/>
        </pc:sldMkLst>
        <pc:spChg chg="del">
          <ac:chgData name="ПКС-420 Нестеров Владислав Сергеевич" userId="S::nesterov-vladislav-10828@edu.vivt.ru::c39a8952-1c3b-4e62-8d3f-aafbe12e7c8a" providerId="AD" clId="Web-{53321BDC-1C83-4126-8EFA-CF9970DB1A5A}" dt="2022-11-21T18:26:09.079" v="130"/>
          <ac:spMkLst>
            <pc:docMk/>
            <pc:sldMk cId="2429658308" sldId="263"/>
            <ac:spMk id="2" creationId="{C346D82E-2933-2D94-5D55-4ADD36F4F001}"/>
          </ac:spMkLst>
        </pc:spChg>
        <pc:spChg chg="del">
          <ac:chgData name="ПКС-420 Нестеров Владислав Сергеевич" userId="S::nesterov-vladislav-10828@edu.vivt.ru::c39a8952-1c3b-4e62-8d3f-aafbe12e7c8a" providerId="AD" clId="Web-{53321BDC-1C83-4126-8EFA-CF9970DB1A5A}" dt="2022-11-21T18:24:11.982" v="88"/>
          <ac:spMkLst>
            <pc:docMk/>
            <pc:sldMk cId="2429658308" sldId="263"/>
            <ac:spMk id="3" creationId="{A3333503-D924-BC3A-7E2F-49DF0AE232AA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44:55.798" v="407"/>
          <ac:spMkLst>
            <pc:docMk/>
            <pc:sldMk cId="2429658308" sldId="263"/>
            <ac:spMk id="9" creationId="{42A4FC2C-047E-45A5-965D-8E1E3BF09BC6}"/>
          </ac:spMkLst>
        </pc:spChg>
        <pc:picChg chg="add mod ord">
          <ac:chgData name="ПКС-420 Нестеров Владислав Сергеевич" userId="S::nesterov-vladislav-10828@edu.vivt.ru::c39a8952-1c3b-4e62-8d3f-aafbe12e7c8a" providerId="AD" clId="Web-{53321BDC-1C83-4126-8EFA-CF9970DB1A5A}" dt="2022-11-21T18:44:55.798" v="407"/>
          <ac:picMkLst>
            <pc:docMk/>
            <pc:sldMk cId="2429658308" sldId="263"/>
            <ac:picMk id="4" creationId="{2DCC8E0E-37DF-DE7A-9436-8860E27ED2F3}"/>
          </ac:picMkLst>
        </pc:picChg>
      </pc:sldChg>
      <pc:sldChg chg="addSp delSp modSp new mod setBg">
        <pc:chgData name="ПКС-420 Нестеров Владислав Сергеевич" userId="S::nesterov-vladislav-10828@edu.vivt.ru::c39a8952-1c3b-4e62-8d3f-aafbe12e7c8a" providerId="AD" clId="Web-{53321BDC-1C83-4126-8EFA-CF9970DB1A5A}" dt="2022-11-21T18:45:17.596" v="411"/>
        <pc:sldMkLst>
          <pc:docMk/>
          <pc:sldMk cId="754472552" sldId="264"/>
        </pc:sldMkLst>
        <pc:spChg chg="del mod">
          <ac:chgData name="ПКС-420 Нестеров Владислав Сергеевич" userId="S::nesterov-vladislav-10828@edu.vivt.ru::c39a8952-1c3b-4e62-8d3f-aafbe12e7c8a" providerId="AD" clId="Web-{53321BDC-1C83-4126-8EFA-CF9970DB1A5A}" dt="2022-11-21T18:45:14.705" v="410"/>
          <ac:spMkLst>
            <pc:docMk/>
            <pc:sldMk cId="754472552" sldId="264"/>
            <ac:spMk id="2" creationId="{88B99EC1-F10B-9221-54F7-7CE64CF221FA}"/>
          </ac:spMkLst>
        </pc:spChg>
        <pc:spChg chg="del">
          <ac:chgData name="ПКС-420 Нестеров Владислав Сергеевич" userId="S::nesterov-vladislav-10828@edu.vivt.ru::c39a8952-1c3b-4e62-8d3f-aafbe12e7c8a" providerId="AD" clId="Web-{53321BDC-1C83-4126-8EFA-CF9970DB1A5A}" dt="2022-11-21T18:24:38.577" v="90"/>
          <ac:spMkLst>
            <pc:docMk/>
            <pc:sldMk cId="754472552" sldId="264"/>
            <ac:spMk id="3" creationId="{4BA13150-E4EE-055C-ED78-2289CF433A28}"/>
          </ac:spMkLst>
        </pc:spChg>
        <pc:spChg chg="add del">
          <ac:chgData name="ПКС-420 Нестеров Владислав Сергеевич" userId="S::nesterov-vladislav-10828@edu.vivt.ru::c39a8952-1c3b-4e62-8d3f-aafbe12e7c8a" providerId="AD" clId="Web-{53321BDC-1C83-4126-8EFA-CF9970DB1A5A}" dt="2022-11-21T18:45:17.596" v="411"/>
          <ac:spMkLst>
            <pc:docMk/>
            <pc:sldMk cId="754472552" sldId="264"/>
            <ac:spMk id="9" creationId="{A4AC5506-6312-4701-8D3C-40187889A947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45:17.596" v="411"/>
          <ac:spMkLst>
            <pc:docMk/>
            <pc:sldMk cId="754472552" sldId="264"/>
            <ac:spMk id="14" creationId="{42A4FC2C-047E-45A5-965D-8E1E3BF09BC6}"/>
          </ac:spMkLst>
        </pc:spChg>
        <pc:picChg chg="add mod ord">
          <ac:chgData name="ПКС-420 Нестеров Владислав Сергеевич" userId="S::nesterov-vladislav-10828@edu.vivt.ru::c39a8952-1c3b-4e62-8d3f-aafbe12e7c8a" providerId="AD" clId="Web-{53321BDC-1C83-4126-8EFA-CF9970DB1A5A}" dt="2022-11-21T18:45:17.596" v="411"/>
          <ac:picMkLst>
            <pc:docMk/>
            <pc:sldMk cId="754472552" sldId="264"/>
            <ac:picMk id="4" creationId="{B6E649F2-C3D3-8A22-469E-E331E03A6C2D}"/>
          </ac:picMkLst>
        </pc:picChg>
      </pc:sldChg>
      <pc:sldChg chg="addSp modSp new mod setBg setClrOvrMap">
        <pc:chgData name="ПКС-420 Нестеров Владислав Сергеевич" userId="S::nesterov-vladislav-10828@edu.vivt.ru::c39a8952-1c3b-4e62-8d3f-aafbe12e7c8a" providerId="AD" clId="Web-{53321BDC-1C83-4126-8EFA-CF9970DB1A5A}" dt="2022-11-21T18:51:09.778" v="706" actId="14100"/>
        <pc:sldMkLst>
          <pc:docMk/>
          <pc:sldMk cId="1135210532" sldId="265"/>
        </pc:sldMkLst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8:51:09.778" v="706" actId="14100"/>
          <ac:spMkLst>
            <pc:docMk/>
            <pc:sldMk cId="1135210532" sldId="265"/>
            <ac:spMk id="2" creationId="{72E1CB05-293E-28B4-66B8-2464597EB4D1}"/>
          </ac:spMkLst>
        </pc:spChg>
        <pc:spChg chg="mod">
          <ac:chgData name="ПКС-420 Нестеров Владислав Сергеевич" userId="S::nesterov-vladislav-10828@edu.vivt.ru::c39a8952-1c3b-4e62-8d3f-aafbe12e7c8a" providerId="AD" clId="Web-{53321BDC-1C83-4126-8EFA-CF9970DB1A5A}" dt="2022-11-21T18:51:03.434" v="705"/>
          <ac:spMkLst>
            <pc:docMk/>
            <pc:sldMk cId="1135210532" sldId="265"/>
            <ac:spMk id="3" creationId="{9A430A1B-F5B5-EDB3-E4D5-E01137A4DE4B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1:03.434" v="705"/>
          <ac:spMkLst>
            <pc:docMk/>
            <pc:sldMk cId="1135210532" sldId="265"/>
            <ac:spMk id="8" creationId="{7264F718-7FAC-4056-9FA9-A603EC682FE7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1:03.434" v="705"/>
          <ac:spMkLst>
            <pc:docMk/>
            <pc:sldMk cId="1135210532" sldId="265"/>
            <ac:spMk id="10" creationId="{AAD98D1C-F2EB-49D5-899B-086F7E26FCAF}"/>
          </ac:spMkLst>
        </pc:spChg>
        <pc:spChg chg="add">
          <ac:chgData name="ПКС-420 Нестеров Владислав Сергеевич" userId="S::nesterov-vladislav-10828@edu.vivt.ru::c39a8952-1c3b-4e62-8d3f-aafbe12e7c8a" providerId="AD" clId="Web-{53321BDC-1C83-4126-8EFA-CF9970DB1A5A}" dt="2022-11-21T18:51:03.434" v="705"/>
          <ac:spMkLst>
            <pc:docMk/>
            <pc:sldMk cId="1135210532" sldId="265"/>
            <ac:spMk id="12" creationId="{7B4CA2D6-8008-4CEE-8D65-E6BE5477FC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6846" y="1120676"/>
            <a:ext cx="9935042" cy="2308324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ea typeface="+mj-lt"/>
                <a:cs typeface="+mj-lt"/>
              </a:rPr>
              <a:t>Отчет по проекту : "Написание текстовой игры-квеста на языке Python"</a:t>
            </a:r>
            <a:endParaRPr lang="ru-RU" sz="4000" dirty="0">
              <a:solidFill>
                <a:schemeClr val="bg1"/>
              </a:solidFill>
            </a:endParaRPr>
          </a:p>
          <a:p>
            <a:pPr algn="l"/>
            <a:r>
              <a:rPr lang="ru-RU" sz="2900" dirty="0">
                <a:solidFill>
                  <a:schemeClr val="bg1"/>
                </a:solidFill>
                <a:ea typeface="+mj-lt"/>
                <a:cs typeface="+mj-lt"/>
              </a:rPr>
              <a:t>Предмет: Программирование на языке </a:t>
            </a:r>
            <a:r>
              <a:rPr lang="en-US" sz="2900" dirty="0">
                <a:solidFill>
                  <a:schemeClr val="bg1"/>
                </a:solidFill>
                <a:ea typeface="+mj-lt"/>
                <a:cs typeface="+mj-lt"/>
              </a:rPr>
              <a:t>Python</a:t>
            </a:r>
            <a:r>
              <a:rPr lang="ru-RU" sz="29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ru-RU" sz="29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49288" y="4303058"/>
            <a:ext cx="3305400" cy="10127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1600" dirty="0">
                <a:solidFill>
                  <a:schemeClr val="bg1"/>
                </a:solidFill>
                <a:ea typeface="+mn-lt"/>
                <a:cs typeface="+mn-lt"/>
              </a:rPr>
              <a:t>Выполнили студенты 1-ого курса: </a:t>
            </a: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1600" dirty="0">
                <a:solidFill>
                  <a:schemeClr val="bg1"/>
                </a:solidFill>
                <a:ea typeface="+mn-lt"/>
                <a:cs typeface="+mn-lt"/>
              </a:rPr>
              <a:t>                                 Величко Кирилл </a:t>
            </a:r>
            <a:endParaRPr lang="ru-RU" sz="1600" dirty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1600" dirty="0">
                <a:solidFill>
                  <a:schemeClr val="bg1"/>
                </a:solidFill>
                <a:ea typeface="+mn-lt"/>
                <a:cs typeface="+mn-lt"/>
              </a:rPr>
              <a:t>                                 Рябинина Дарья 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B2899-20BE-5563-8D62-2DC6B8C4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Импорт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модуля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game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5986D6-9586-BD9D-32A7-F35669AE9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2423316"/>
            <a:ext cx="12061371" cy="30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2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CDAB-F0B5-C406-9101-5E73302C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  <a:cs typeface="Calibri Light"/>
              </a:rPr>
              <a:t>Вывод: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BCE21-567B-2047-71A9-66D50941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Реализовав данный проект, мы повторили разделы "Типы данных", "Условные операторы", "Циклы", "Функции" и "Модули" предмета “Программирование на языке </a:t>
            </a:r>
            <a:r>
              <a:rPr lang="en-US" sz="2400" dirty="0">
                <a:ea typeface="+mn-lt"/>
                <a:cs typeface="+mn-lt"/>
              </a:rPr>
              <a:t>Python</a:t>
            </a:r>
            <a:r>
              <a:rPr lang="ru-RU" sz="2400" dirty="0">
                <a:ea typeface="+mn-lt"/>
                <a:cs typeface="+mn-lt"/>
              </a:rPr>
              <a:t>” и применили полученные знания для написания текстовой игры в консоли </a:t>
            </a:r>
            <a:r>
              <a:rPr lang="en-US" sz="2400" dirty="0">
                <a:ea typeface="+mn-lt"/>
                <a:cs typeface="+mn-lt"/>
              </a:rPr>
              <a:t>Python</a:t>
            </a:r>
            <a:r>
              <a:rPr lang="ru-RU" sz="2400" dirty="0">
                <a:ea typeface="+mn-lt"/>
                <a:cs typeface="+mn-lt"/>
              </a:rPr>
              <a:t>, Также мы творчески подошли к написанию сюжета, использовав знания об играх похожей тематики.</a:t>
            </a:r>
            <a:endParaRPr lang="ru-RU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2783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624BE-90AA-EDB8-5CA8-08BE3FC5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  <a:cs typeface="Calibri Light"/>
              </a:rPr>
              <a:t>1. Описание работы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D07E0-EFF0-3425-7FE0-93B39DDD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ru-RU" sz="19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1900">
                <a:ea typeface="+mn-lt"/>
                <a:cs typeface="+mn-lt"/>
              </a:rPr>
              <a:t>Цель задания заключалась в написании игры-квеста в консоли </a:t>
            </a:r>
            <a:r>
              <a:rPr lang="en-US" sz="1900">
                <a:ea typeface="+mn-lt"/>
                <a:cs typeface="+mn-lt"/>
              </a:rPr>
              <a:t>Python</a:t>
            </a:r>
            <a:r>
              <a:rPr lang="ru-RU" sz="1900">
                <a:ea typeface="+mn-lt"/>
                <a:cs typeface="+mn-lt"/>
              </a:rPr>
              <a:t>.  Посоветовавшись, мы пришли к выводу, что код будет несложным.  В данной игре задача игрока узнать максимально много информации от </a:t>
            </a:r>
            <a:r>
              <a:rPr lang="en-US" sz="1900">
                <a:ea typeface="+mn-lt"/>
                <a:cs typeface="+mn-lt"/>
              </a:rPr>
              <a:t>NPC</a:t>
            </a:r>
            <a:r>
              <a:rPr lang="ru-RU" sz="1900">
                <a:ea typeface="+mn-lt"/>
                <a:cs typeface="+mn-lt"/>
              </a:rPr>
              <a:t> и не погибнуть, исход игры зависит от решений игрока.  Так как код мы договорились сделать несложный мы использовали самые обычные конструкции и функции такие, как: </a:t>
            </a:r>
            <a:r>
              <a:rPr lang="en-US" sz="1900">
                <a:ea typeface="+mn-lt"/>
                <a:cs typeface="+mn-lt"/>
              </a:rPr>
              <a:t>def</a:t>
            </a:r>
            <a:r>
              <a:rPr lang="ru-RU" sz="1900">
                <a:ea typeface="+mn-lt"/>
                <a:cs typeface="+mn-lt"/>
              </a:rPr>
              <a:t>, </a:t>
            </a:r>
            <a:r>
              <a:rPr lang="en-US" sz="1900">
                <a:ea typeface="+mn-lt"/>
                <a:cs typeface="+mn-lt"/>
              </a:rPr>
              <a:t>print</a:t>
            </a:r>
            <a:r>
              <a:rPr lang="ru-RU" sz="1900">
                <a:ea typeface="+mn-lt"/>
                <a:cs typeface="+mn-lt"/>
              </a:rPr>
              <a:t>, </a:t>
            </a:r>
            <a:r>
              <a:rPr lang="en-US" sz="1900">
                <a:ea typeface="+mn-lt"/>
                <a:cs typeface="+mn-lt"/>
              </a:rPr>
              <a:t>if</a:t>
            </a:r>
            <a:r>
              <a:rPr lang="ru-RU" sz="1900">
                <a:ea typeface="+mn-lt"/>
                <a:cs typeface="+mn-lt"/>
              </a:rPr>
              <a:t>, </a:t>
            </a:r>
            <a:r>
              <a:rPr lang="en-US" sz="1900">
                <a:ea typeface="+mn-lt"/>
                <a:cs typeface="+mn-lt"/>
              </a:rPr>
              <a:t>elif</a:t>
            </a:r>
            <a:r>
              <a:rPr lang="ru-RU" sz="1900">
                <a:ea typeface="+mn-lt"/>
                <a:cs typeface="+mn-lt"/>
              </a:rPr>
              <a:t>, </a:t>
            </a:r>
            <a:r>
              <a:rPr lang="en-US" sz="1900">
                <a:ea typeface="+mn-lt"/>
                <a:cs typeface="+mn-lt"/>
              </a:rPr>
              <a:t>while</a:t>
            </a:r>
            <a:r>
              <a:rPr lang="ru-RU" sz="1900">
                <a:ea typeface="+mn-lt"/>
                <a:cs typeface="+mn-lt"/>
              </a:rPr>
              <a:t>, </a:t>
            </a:r>
            <a:r>
              <a:rPr lang="en-US" sz="1900">
                <a:ea typeface="+mn-lt"/>
                <a:cs typeface="+mn-lt"/>
              </a:rPr>
              <a:t>break</a:t>
            </a:r>
            <a:r>
              <a:rPr lang="ru-RU" sz="1900">
                <a:ea typeface="+mn-lt"/>
                <a:cs typeface="+mn-lt"/>
              </a:rPr>
              <a:t>, else, </a:t>
            </a:r>
            <a:r>
              <a:rPr lang="en-US" sz="1900">
                <a:ea typeface="+mn-lt"/>
                <a:cs typeface="+mn-lt"/>
              </a:rPr>
              <a:t>return</a:t>
            </a:r>
            <a:r>
              <a:rPr lang="ru-RU" sz="1900">
                <a:ea typeface="+mn-lt"/>
                <a:cs typeface="+mn-lt"/>
              </a:rPr>
              <a:t>, </a:t>
            </a:r>
            <a:r>
              <a:rPr lang="en-US" sz="1900">
                <a:ea typeface="+mn-lt"/>
                <a:cs typeface="+mn-lt"/>
              </a:rPr>
              <a:t>int</a:t>
            </a:r>
            <a:r>
              <a:rPr lang="ru-RU" sz="1900">
                <a:ea typeface="+mn-lt"/>
                <a:cs typeface="+mn-lt"/>
              </a:rPr>
              <a:t>(</a:t>
            </a:r>
            <a:r>
              <a:rPr lang="en-US" sz="1900">
                <a:ea typeface="+mn-lt"/>
                <a:cs typeface="+mn-lt"/>
              </a:rPr>
              <a:t>input</a:t>
            </a:r>
            <a:r>
              <a:rPr lang="ru-RU" sz="1900">
                <a:ea typeface="+mn-lt"/>
                <a:cs typeface="+mn-lt"/>
              </a:rPr>
              <a:t>). Также мы договорились, что за код будет отвечать Дарья, а за сюжет и внедрение его в код-Кирилл.</a:t>
            </a:r>
            <a:endParaRPr lang="ru-RU" sz="19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2705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14011-9711-9FE9-2FCE-7527A70C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6" y="660026"/>
            <a:ext cx="4311991" cy="2978150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bg1"/>
                </a:solidFill>
                <a:cs typeface="Calibri Light"/>
              </a:rPr>
              <a:t>2. Теоретическая часть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8D861-4785-63EB-5837-91FB8AFE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077" y="1007035"/>
            <a:ext cx="5232400" cy="484505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ru-RU" sz="2100"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Наше задание заключалось в создании простой текстовой игры-квеста.  Нам было необходимо использовать те навыки, которые мы приобрели на предыдущих занятиях.  В данную игру можно поиграть в консоли </a:t>
            </a:r>
            <a:r>
              <a:rPr lang="en-US" dirty="0">
                <a:ea typeface="+mn-lt"/>
                <a:cs typeface="+mn-lt"/>
              </a:rPr>
              <a:t>Python</a:t>
            </a:r>
            <a:r>
              <a:rPr lang="ru-RU" dirty="0">
                <a:ea typeface="+mn-lt"/>
                <a:cs typeface="+mn-lt"/>
              </a:rPr>
              <a:t>, вводя в нее один из предложенных вариантов ответа.  За написание кода отвечала Дарья, а за сюжет и его внедрение в код – Кирилл. 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99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456322-8A9D-246A-91C4-C8E0FB8D9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282EE5B-9673-8307-C4FC-C0D4F8FBB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0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1CB05-293E-28B4-66B8-2464597E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43" y="704850"/>
            <a:ext cx="4334402" cy="2978150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bg1"/>
                </a:solidFill>
                <a:cs typeface="Calibri Light"/>
              </a:rPr>
              <a:t>3. Практическая часть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30A1B-F5B5-EDB3-E4D5-E01137A4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100" dirty="0">
                <a:cs typeface="Calibri"/>
              </a:rPr>
              <a:t>1. Наша игра содержит функции, которые включают в себя ввод пользователем одного из нескольких предложенных вариантов и возвращение данного значения</a:t>
            </a:r>
          </a:p>
          <a:p>
            <a:pPr marL="0" indent="0">
              <a:buNone/>
            </a:pPr>
            <a:r>
              <a:rPr lang="ru-RU" sz="2100" dirty="0">
                <a:cs typeface="Calibri"/>
              </a:rPr>
              <a:t>2. Основу игры представляют собой условные конструкции </a:t>
            </a:r>
            <a:r>
              <a:rPr lang="ru-RU" sz="2100" dirty="0" err="1">
                <a:cs typeface="Calibri"/>
              </a:rPr>
              <a:t>if</a:t>
            </a:r>
            <a:r>
              <a:rPr lang="ru-RU" sz="2100" dirty="0">
                <a:cs typeface="Calibri"/>
              </a:rPr>
              <a:t>/</a:t>
            </a:r>
            <a:r>
              <a:rPr lang="ru-RU" sz="2100" dirty="0" err="1">
                <a:cs typeface="Calibri"/>
              </a:rPr>
              <a:t>elif</a:t>
            </a:r>
            <a:r>
              <a:rPr lang="ru-RU" sz="2100" dirty="0">
                <a:cs typeface="Calibri"/>
              </a:rPr>
              <a:t>/ </a:t>
            </a:r>
            <a:r>
              <a:rPr lang="ru-RU" sz="2100" dirty="0" err="1">
                <a:cs typeface="Calibri"/>
              </a:rPr>
              <a:t>else</a:t>
            </a:r>
            <a:r>
              <a:rPr lang="ru-RU" sz="21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ru-RU" sz="2100" dirty="0">
                <a:cs typeface="Calibri"/>
              </a:rPr>
              <a:t>3. Для того, чтобы была возможность после проигрыша попробовать еще раз или ввести корректное значение при выборе вариантов использован цикл </a:t>
            </a:r>
            <a:r>
              <a:rPr lang="ru-RU" sz="2100" dirty="0" err="1">
                <a:cs typeface="Calibri"/>
              </a:rPr>
              <a:t>while</a:t>
            </a:r>
            <a:r>
              <a:rPr lang="ru-RU" sz="21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ru-RU" sz="2100" dirty="0">
                <a:cs typeface="Calibri"/>
              </a:rPr>
              <a:t>4. Запускаем игру из отдельного файла </a:t>
            </a:r>
            <a:r>
              <a:rPr lang="en-US" sz="2100" dirty="0">
                <a:cs typeface="Calibri"/>
              </a:rPr>
              <a:t>main, </a:t>
            </a:r>
            <a:r>
              <a:rPr lang="ru-RU" sz="2100" dirty="0">
                <a:cs typeface="Calibri"/>
              </a:rPr>
              <a:t>в который мы импортируем модуль </a:t>
            </a:r>
            <a:r>
              <a:rPr lang="en-US" sz="2100" dirty="0">
                <a:cs typeface="Calibri"/>
              </a:rPr>
              <a:t>game</a:t>
            </a:r>
            <a:endParaRPr lang="ru-RU" sz="2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21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E649F2-C3D3-8A22-469E-E331E03A6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7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CC8E0E-37DF-DE7A-9436-8860E27ED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60" b="74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5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43CC55-04B8-1713-FB73-0E573DC26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82" b="1573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97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340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Отчет по проекту : "Написание текстовой игры-квеста на языке Python" Предмет: Программирование на языке Python </vt:lpstr>
      <vt:lpstr>1. Описание работы</vt:lpstr>
      <vt:lpstr>2. Теоретическая часть</vt:lpstr>
      <vt:lpstr>Презентация PowerPoint</vt:lpstr>
      <vt:lpstr>Презентация PowerPoint</vt:lpstr>
      <vt:lpstr>3. Практическая часть</vt:lpstr>
      <vt:lpstr>Презентация PowerPoint</vt:lpstr>
      <vt:lpstr>Презентация PowerPoint</vt:lpstr>
      <vt:lpstr>Презентация PowerPoint</vt:lpstr>
      <vt:lpstr>Импорт модуля game 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ПКС-420 Нестеров Владислав Сергеевич</cp:lastModifiedBy>
  <cp:revision>206</cp:revision>
  <dcterms:created xsi:type="dcterms:W3CDTF">2022-11-21T18:13:59Z</dcterms:created>
  <dcterms:modified xsi:type="dcterms:W3CDTF">2022-11-22T08:45:57Z</dcterms:modified>
</cp:coreProperties>
</file>