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78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946366"/>
            <a:ext cx="8915399" cy="105446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GALACTIC ASSAULT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1189" y="4023360"/>
            <a:ext cx="7337561" cy="2299063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Bobko</a:t>
            </a:r>
            <a:r>
              <a:rPr lang="en-US" sz="3600" dirty="0" smtClean="0"/>
              <a:t> Darya</a:t>
            </a:r>
          </a:p>
          <a:p>
            <a:r>
              <a:rPr lang="en-US" sz="3600" dirty="0"/>
              <a:t>https://github.com/DaryaBobko</a:t>
            </a:r>
          </a:p>
        </p:txBody>
      </p:sp>
    </p:spTree>
    <p:extLst>
      <p:ext uri="{BB962C8B-B14F-4D97-AF65-F5344CB8AC3E}">
        <p14:creationId xmlns:p14="http://schemas.microsoft.com/office/powerpoint/2010/main" val="284927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491" y="313509"/>
            <a:ext cx="4127863" cy="1591491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502" y="3360327"/>
            <a:ext cx="1771650" cy="17716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569" y="2636111"/>
            <a:ext cx="4401601" cy="37777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281" y="715872"/>
            <a:ext cx="6112787" cy="237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screenshots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617" t="12615" r="20555" b="8565"/>
          <a:stretch/>
        </p:blipFill>
        <p:spPr>
          <a:xfrm>
            <a:off x="425381" y="1264555"/>
            <a:ext cx="5581278" cy="4204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0593" t="12684" r="20621" b="8567"/>
          <a:stretch/>
        </p:blipFill>
        <p:spPr>
          <a:xfrm>
            <a:off x="5988134" y="2545445"/>
            <a:ext cx="5535002" cy="41687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0563" t="12517" r="20540" b="8520"/>
          <a:stretch/>
        </p:blipFill>
        <p:spPr>
          <a:xfrm>
            <a:off x="2408623" y="1683328"/>
            <a:ext cx="6125339" cy="461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925" y="995995"/>
            <a:ext cx="8911687" cy="1280890"/>
          </a:xfrm>
        </p:spPr>
        <p:txBody>
          <a:bodyPr/>
          <a:lstStyle/>
          <a:p>
            <a:r>
              <a:rPr lang="en-US" dirty="0"/>
              <a:t>Most challenging issues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4797153" cy="74377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game</a:t>
            </a:r>
            <a:r>
              <a:rPr lang="en-US" dirty="0" smtClean="0"/>
              <a:t>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21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26526" y="2534195"/>
            <a:ext cx="77462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2">
                    <a:lumMod val="75000"/>
                  </a:schemeClr>
                </a:solidFill>
              </a:rPr>
              <a:t>THANK YOU FOR ATTENTION</a:t>
            </a:r>
            <a:endParaRPr lang="en-US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57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1339</TotalTime>
  <Words>18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 GALACTIC ASSAULT</vt:lpstr>
      <vt:lpstr>USED</vt:lpstr>
      <vt:lpstr>Game screenshots</vt:lpstr>
      <vt:lpstr>Most challenging issues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GALACTIC ASSAULT</dc:title>
  <dc:creator>Darya</dc:creator>
  <cp:lastModifiedBy>Darya</cp:lastModifiedBy>
  <cp:revision>9</cp:revision>
  <dcterms:created xsi:type="dcterms:W3CDTF">2017-12-18T12:13:17Z</dcterms:created>
  <dcterms:modified xsi:type="dcterms:W3CDTF">2017-12-21T08:44:03Z</dcterms:modified>
</cp:coreProperties>
</file>