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86237-154D-473E-AC30-0B6423A4B10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7BE4B3-62DA-4A3A-8F15-0BB75EB10CB8}">
      <dgm:prSet phldrT="[Текст]"/>
      <dgm:spPr/>
      <dgm:t>
        <a:bodyPr/>
        <a:lstStyle/>
        <a:p>
          <a:r>
            <a:rPr lang="ru-RU" dirty="0" smtClean="0"/>
            <a:t>Система контроля версий</a:t>
          </a:r>
          <a:endParaRPr lang="ru-RU" dirty="0"/>
        </a:p>
      </dgm:t>
    </dgm:pt>
    <dgm:pt modelId="{ACA03C6E-6D89-47F8-B439-BD9A2FB24A69}" type="parTrans" cxnId="{1A0D1C34-9E02-43D0-AE54-BFE61D77FD9A}">
      <dgm:prSet/>
      <dgm:spPr/>
      <dgm:t>
        <a:bodyPr/>
        <a:lstStyle/>
        <a:p>
          <a:endParaRPr lang="ru-RU"/>
        </a:p>
      </dgm:t>
    </dgm:pt>
    <dgm:pt modelId="{349E1BEB-9484-4BF4-8B93-6B903B874091}" type="sibTrans" cxnId="{1A0D1C34-9E02-43D0-AE54-BFE61D77FD9A}">
      <dgm:prSet/>
      <dgm:spPr/>
      <dgm:t>
        <a:bodyPr/>
        <a:lstStyle/>
        <a:p>
          <a:endParaRPr lang="ru-RU"/>
        </a:p>
      </dgm:t>
    </dgm:pt>
    <dgm:pt modelId="{05B47EA7-D444-4C8F-8FD1-3716EC1E3A16}">
      <dgm:prSet phldrT="[Текст]"/>
      <dgm:spPr/>
      <dgm:t>
        <a:bodyPr/>
        <a:lstStyle/>
        <a:p>
          <a:r>
            <a:rPr lang="ru-RU" dirty="0" smtClean="0"/>
            <a:t>Веб-</a:t>
          </a:r>
          <a:r>
            <a:rPr lang="ru-RU" dirty="0" err="1" smtClean="0"/>
            <a:t>фреймворк</a:t>
          </a:r>
          <a:endParaRPr lang="ru-RU" dirty="0"/>
        </a:p>
      </dgm:t>
    </dgm:pt>
    <dgm:pt modelId="{BAB59BC3-841D-445E-9C69-8297332C4E5E}" type="parTrans" cxnId="{726B88BF-4E57-4E65-A416-9963DCC32641}">
      <dgm:prSet/>
      <dgm:spPr/>
      <dgm:t>
        <a:bodyPr/>
        <a:lstStyle/>
        <a:p>
          <a:endParaRPr lang="ru-RU"/>
        </a:p>
      </dgm:t>
    </dgm:pt>
    <dgm:pt modelId="{13076FCC-CB98-4870-867E-445369245E03}" type="sibTrans" cxnId="{726B88BF-4E57-4E65-A416-9963DCC32641}">
      <dgm:prSet/>
      <dgm:spPr/>
      <dgm:t>
        <a:bodyPr/>
        <a:lstStyle/>
        <a:p>
          <a:endParaRPr lang="ru-RU"/>
        </a:p>
      </dgm:t>
    </dgm:pt>
    <dgm:pt modelId="{397ADFAF-E1B9-4620-9579-3F84752D2E46}">
      <dgm:prSet phldrT="[Текст]"/>
      <dgm:spPr/>
      <dgm:t>
        <a:bodyPr/>
        <a:lstStyle/>
        <a:p>
          <a:r>
            <a:rPr lang="ru-RU" dirty="0" smtClean="0"/>
            <a:t>Язык разметки</a:t>
          </a:r>
          <a:endParaRPr lang="ru-RU" dirty="0"/>
        </a:p>
      </dgm:t>
    </dgm:pt>
    <dgm:pt modelId="{3C58E0DE-8969-4ECB-9B13-BE97168DBF01}" type="parTrans" cxnId="{50EC28BD-5CF8-41C3-886A-6E8C34722CC0}">
      <dgm:prSet/>
      <dgm:spPr/>
      <dgm:t>
        <a:bodyPr/>
        <a:lstStyle/>
        <a:p>
          <a:endParaRPr lang="ru-RU"/>
        </a:p>
      </dgm:t>
    </dgm:pt>
    <dgm:pt modelId="{62CF990D-FAB6-4236-860B-BB1B74D50043}" type="sibTrans" cxnId="{50EC28BD-5CF8-41C3-886A-6E8C34722CC0}">
      <dgm:prSet/>
      <dgm:spPr/>
      <dgm:t>
        <a:bodyPr/>
        <a:lstStyle/>
        <a:p>
          <a:endParaRPr lang="ru-RU"/>
        </a:p>
      </dgm:t>
    </dgm:pt>
    <dgm:pt modelId="{50874D79-35BA-4105-95BE-B17F75AD7A22}">
      <dgm:prSet phldrT="[Текст]"/>
      <dgm:spPr/>
      <dgm:t>
        <a:bodyPr/>
        <a:lstStyle/>
        <a:p>
          <a:r>
            <a:rPr lang="ru-RU" b="0" i="0" dirty="0" smtClean="0"/>
            <a:t>Язык таблиц стилей</a:t>
          </a:r>
          <a:endParaRPr lang="ru-RU" dirty="0"/>
        </a:p>
      </dgm:t>
    </dgm:pt>
    <dgm:pt modelId="{DA074B2C-F537-45F1-A4C5-4CA95B983C73}" type="parTrans" cxnId="{BEB5B45C-A138-44B6-B48E-F98665778D6E}">
      <dgm:prSet/>
      <dgm:spPr/>
      <dgm:t>
        <a:bodyPr/>
        <a:lstStyle/>
        <a:p>
          <a:endParaRPr lang="ru-RU"/>
        </a:p>
      </dgm:t>
    </dgm:pt>
    <dgm:pt modelId="{E8827683-2359-4134-9FFB-2DA940EECDD7}" type="sibTrans" cxnId="{BEB5B45C-A138-44B6-B48E-F98665778D6E}">
      <dgm:prSet/>
      <dgm:spPr/>
      <dgm:t>
        <a:bodyPr/>
        <a:lstStyle/>
        <a:p>
          <a:endParaRPr lang="ru-RU"/>
        </a:p>
      </dgm:t>
    </dgm:pt>
    <dgm:pt modelId="{B9782F11-5405-4E73-BEBF-E10BE0CB84D1}">
      <dgm:prSet phldrT="[Текст]"/>
      <dgm:spPr/>
      <dgm:t>
        <a:bodyPr/>
        <a:lstStyle/>
        <a:p>
          <a:r>
            <a:rPr lang="ru-RU" dirty="0" smtClean="0"/>
            <a:t>Среда разработки</a:t>
          </a:r>
          <a:endParaRPr lang="ru-RU" dirty="0"/>
        </a:p>
      </dgm:t>
    </dgm:pt>
    <dgm:pt modelId="{B1688C9A-1EF5-4A3C-B3F3-6E8ABA112E60}" type="parTrans" cxnId="{ED4AD6A8-1C65-48AA-B8DF-BA5733461D76}">
      <dgm:prSet/>
      <dgm:spPr/>
      <dgm:t>
        <a:bodyPr/>
        <a:lstStyle/>
        <a:p>
          <a:endParaRPr lang="ru-RU"/>
        </a:p>
      </dgm:t>
    </dgm:pt>
    <dgm:pt modelId="{21DE0BE8-2D72-47EE-BA85-E77024F56C16}" type="sibTrans" cxnId="{ED4AD6A8-1C65-48AA-B8DF-BA5733461D76}">
      <dgm:prSet/>
      <dgm:spPr/>
      <dgm:t>
        <a:bodyPr/>
        <a:lstStyle/>
        <a:p>
          <a:endParaRPr lang="ru-RU"/>
        </a:p>
      </dgm:t>
    </dgm:pt>
    <dgm:pt modelId="{6FC76F1D-CC94-408A-B9DA-FE3FBCC55C30}">
      <dgm:prSet phldrT="[Текст]"/>
      <dgm:spPr/>
      <dgm:t>
        <a:bodyPr/>
        <a:lstStyle/>
        <a:p>
          <a:r>
            <a:rPr lang="ru-RU" dirty="0" smtClean="0"/>
            <a:t>Язык программирования</a:t>
          </a:r>
          <a:endParaRPr lang="ru-RU" dirty="0"/>
        </a:p>
      </dgm:t>
    </dgm:pt>
    <dgm:pt modelId="{9A2E764E-0DDE-4951-84D6-7BAD1B4888CE}" type="parTrans" cxnId="{57C1E67B-C05C-4A51-AED4-0BE42FDE9D69}">
      <dgm:prSet/>
      <dgm:spPr/>
      <dgm:t>
        <a:bodyPr/>
        <a:lstStyle/>
        <a:p>
          <a:endParaRPr lang="ru-RU"/>
        </a:p>
      </dgm:t>
    </dgm:pt>
    <dgm:pt modelId="{0CF7D01C-9A4C-4A0F-AC4E-9C550CC395D2}" type="sibTrans" cxnId="{57C1E67B-C05C-4A51-AED4-0BE42FDE9D69}">
      <dgm:prSet/>
      <dgm:spPr/>
      <dgm:t>
        <a:bodyPr/>
        <a:lstStyle/>
        <a:p>
          <a:endParaRPr lang="ru-RU"/>
        </a:p>
      </dgm:t>
    </dgm:pt>
    <dgm:pt modelId="{62E3BBB7-999D-4A93-91D0-7EBB6D8DBB78}" type="pres">
      <dgm:prSet presAssocID="{C3686237-154D-473E-AC30-0B6423A4B10D}" presName="Name0" presStyleCnt="0">
        <dgm:presLayoutVars>
          <dgm:dir/>
          <dgm:resizeHandles val="exact"/>
        </dgm:presLayoutVars>
      </dgm:prSet>
      <dgm:spPr/>
    </dgm:pt>
    <dgm:pt modelId="{0C68BF59-163E-48E4-82F0-0BB3F8D94EA2}" type="pres">
      <dgm:prSet presAssocID="{5B7BE4B3-62DA-4A3A-8F15-0BB75EB10CB8}" presName="compNode" presStyleCnt="0"/>
      <dgm:spPr/>
    </dgm:pt>
    <dgm:pt modelId="{669A37D9-FC40-478F-907B-2F4CD508F31E}" type="pres">
      <dgm:prSet presAssocID="{5B7BE4B3-62DA-4A3A-8F15-0BB75EB10CB8}" presName="pict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ru-RU"/>
        </a:p>
      </dgm:t>
    </dgm:pt>
    <dgm:pt modelId="{D9787801-9309-4709-8AFA-B9A25DBF821B}" type="pres">
      <dgm:prSet presAssocID="{5B7BE4B3-62DA-4A3A-8F15-0BB75EB10CB8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961180-E12E-4DAE-B42B-239D0C0863BE}" type="pres">
      <dgm:prSet presAssocID="{349E1BEB-9484-4BF4-8B93-6B903B874091}" presName="sibTrans" presStyleLbl="sibTrans2D1" presStyleIdx="0" presStyleCnt="0"/>
      <dgm:spPr/>
    </dgm:pt>
    <dgm:pt modelId="{D23E3ABD-E3DB-4542-A73A-DE1B2E9BBCD9}" type="pres">
      <dgm:prSet presAssocID="{B9782F11-5405-4E73-BEBF-E10BE0CB84D1}" presName="compNode" presStyleCnt="0"/>
      <dgm:spPr/>
    </dgm:pt>
    <dgm:pt modelId="{5180047C-2B2C-48A5-9509-1A29CB36EBA1}" type="pres">
      <dgm:prSet presAssocID="{B9782F11-5405-4E73-BEBF-E10BE0CB84D1}" presName="pictRect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EFC273E-38F8-4EB4-B0D3-6E4DDD46A415}" type="pres">
      <dgm:prSet presAssocID="{B9782F11-5405-4E73-BEBF-E10BE0CB84D1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EF1BE0-A2A0-4E19-89F3-55A669FC5003}" type="pres">
      <dgm:prSet presAssocID="{21DE0BE8-2D72-47EE-BA85-E77024F56C16}" presName="sibTrans" presStyleLbl="sibTrans2D1" presStyleIdx="0" presStyleCnt="0"/>
      <dgm:spPr/>
    </dgm:pt>
    <dgm:pt modelId="{E350B390-216F-4CDC-BF15-FA3A8BB6281E}" type="pres">
      <dgm:prSet presAssocID="{6FC76F1D-CC94-408A-B9DA-FE3FBCC55C30}" presName="compNode" presStyleCnt="0"/>
      <dgm:spPr/>
    </dgm:pt>
    <dgm:pt modelId="{859997FE-92A4-4D23-8827-CBB3F30E66A3}" type="pres">
      <dgm:prSet presAssocID="{6FC76F1D-CC94-408A-B9DA-FE3FBCC55C30}" presName="pictRect" presStyleLbl="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06C9E3C5-281C-4E9B-9826-1C351C64D269}" type="pres">
      <dgm:prSet presAssocID="{6FC76F1D-CC94-408A-B9DA-FE3FBCC55C30}" presName="textRec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097BA9-2393-42B1-BCFF-CA3393FF9C95}" type="pres">
      <dgm:prSet presAssocID="{0CF7D01C-9A4C-4A0F-AC4E-9C550CC395D2}" presName="sibTrans" presStyleLbl="sibTrans2D1" presStyleIdx="0" presStyleCnt="0"/>
      <dgm:spPr/>
    </dgm:pt>
    <dgm:pt modelId="{A55E4000-C4BC-4DC2-A84C-CB47D629E20F}" type="pres">
      <dgm:prSet presAssocID="{05B47EA7-D444-4C8F-8FD1-3716EC1E3A16}" presName="compNode" presStyleCnt="0"/>
      <dgm:spPr/>
    </dgm:pt>
    <dgm:pt modelId="{E4CAEF98-9C84-4CB9-A42B-20A2877E7065}" type="pres">
      <dgm:prSet presAssocID="{05B47EA7-D444-4C8F-8FD1-3716EC1E3A16}" presName="pictRect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C375E8A-B045-4141-A279-CA2D86E38B25}" type="pres">
      <dgm:prSet presAssocID="{05B47EA7-D444-4C8F-8FD1-3716EC1E3A16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003EC-E430-4BBB-978F-8D425EC4F3C0}" type="pres">
      <dgm:prSet presAssocID="{13076FCC-CB98-4870-867E-445369245E03}" presName="sibTrans" presStyleLbl="sibTrans2D1" presStyleIdx="0" presStyleCnt="0"/>
      <dgm:spPr/>
    </dgm:pt>
    <dgm:pt modelId="{2EBEBCB5-D6AF-44EE-9106-3C7DBB90ABAD}" type="pres">
      <dgm:prSet presAssocID="{397ADFAF-E1B9-4620-9579-3F84752D2E46}" presName="compNode" presStyleCnt="0"/>
      <dgm:spPr/>
    </dgm:pt>
    <dgm:pt modelId="{14282B03-11C7-436A-B2CA-CDF716DD75F3}" type="pres">
      <dgm:prSet presAssocID="{397ADFAF-E1B9-4620-9579-3F84752D2E46}" presName="pictRect" presStyleLbl="nod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37F0F7C8-751B-4B21-A6ED-1A190114C816}" type="pres">
      <dgm:prSet presAssocID="{397ADFAF-E1B9-4620-9579-3F84752D2E46}" presName="textRect" presStyleLbl="revTx" presStyleIdx="4" presStyleCnt="6">
        <dgm:presLayoutVars>
          <dgm:bulletEnabled val="1"/>
        </dgm:presLayoutVars>
      </dgm:prSet>
      <dgm:spPr/>
    </dgm:pt>
    <dgm:pt modelId="{96C616F5-6AE2-4854-8220-62A37F8FFEBA}" type="pres">
      <dgm:prSet presAssocID="{62CF990D-FAB6-4236-860B-BB1B74D50043}" presName="sibTrans" presStyleLbl="sibTrans2D1" presStyleIdx="0" presStyleCnt="0"/>
      <dgm:spPr/>
    </dgm:pt>
    <dgm:pt modelId="{07BBEC3F-F5FB-44AA-BFE5-FD6983B2CE26}" type="pres">
      <dgm:prSet presAssocID="{50874D79-35BA-4105-95BE-B17F75AD7A22}" presName="compNode" presStyleCnt="0"/>
      <dgm:spPr/>
    </dgm:pt>
    <dgm:pt modelId="{DF5A37A2-2A5E-4838-935F-8223EEC0B4A5}" type="pres">
      <dgm:prSet presAssocID="{50874D79-35BA-4105-95BE-B17F75AD7A22}" presName="pictRect" presStyleLbl="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39616988-3459-458B-AB43-2D259CD8E731}" type="pres">
      <dgm:prSet presAssocID="{50874D79-35BA-4105-95BE-B17F75AD7A22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297A92-2BCE-4DED-8242-6D6C5972AD5D}" type="presOf" srcId="{05B47EA7-D444-4C8F-8FD1-3716EC1E3A16}" destId="{6C375E8A-B045-4141-A279-CA2D86E38B25}" srcOrd="0" destOrd="0" presId="urn:microsoft.com/office/officeart/2005/8/layout/pList1"/>
    <dgm:cxn modelId="{0DBBE3F9-C1C5-4E4D-A2C1-3E182078A8F8}" type="presOf" srcId="{5B7BE4B3-62DA-4A3A-8F15-0BB75EB10CB8}" destId="{D9787801-9309-4709-8AFA-B9A25DBF821B}" srcOrd="0" destOrd="0" presId="urn:microsoft.com/office/officeart/2005/8/layout/pList1"/>
    <dgm:cxn modelId="{E70D9A87-6483-4F4E-A099-3B6192A48D6C}" type="presOf" srcId="{62CF990D-FAB6-4236-860B-BB1B74D50043}" destId="{96C616F5-6AE2-4854-8220-62A37F8FFEBA}" srcOrd="0" destOrd="0" presId="urn:microsoft.com/office/officeart/2005/8/layout/pList1"/>
    <dgm:cxn modelId="{BEB5B45C-A138-44B6-B48E-F98665778D6E}" srcId="{C3686237-154D-473E-AC30-0B6423A4B10D}" destId="{50874D79-35BA-4105-95BE-B17F75AD7A22}" srcOrd="5" destOrd="0" parTransId="{DA074B2C-F537-45F1-A4C5-4CA95B983C73}" sibTransId="{E8827683-2359-4134-9FFB-2DA940EECDD7}"/>
    <dgm:cxn modelId="{1A0D1C34-9E02-43D0-AE54-BFE61D77FD9A}" srcId="{C3686237-154D-473E-AC30-0B6423A4B10D}" destId="{5B7BE4B3-62DA-4A3A-8F15-0BB75EB10CB8}" srcOrd="0" destOrd="0" parTransId="{ACA03C6E-6D89-47F8-B439-BD9A2FB24A69}" sibTransId="{349E1BEB-9484-4BF4-8B93-6B903B874091}"/>
    <dgm:cxn modelId="{DAE12A7E-FD38-4C19-A1C5-08C3570C0942}" type="presOf" srcId="{349E1BEB-9484-4BF4-8B93-6B903B874091}" destId="{AA961180-E12E-4DAE-B42B-239D0C0863BE}" srcOrd="0" destOrd="0" presId="urn:microsoft.com/office/officeart/2005/8/layout/pList1"/>
    <dgm:cxn modelId="{4EF4D2D6-7472-439C-8526-3866336B3660}" type="presOf" srcId="{21DE0BE8-2D72-47EE-BA85-E77024F56C16}" destId="{22EF1BE0-A2A0-4E19-89F3-55A669FC5003}" srcOrd="0" destOrd="0" presId="urn:microsoft.com/office/officeart/2005/8/layout/pList1"/>
    <dgm:cxn modelId="{421D8BC5-FC47-404F-B3D4-0E6CF11C7BF8}" type="presOf" srcId="{6FC76F1D-CC94-408A-B9DA-FE3FBCC55C30}" destId="{06C9E3C5-281C-4E9B-9826-1C351C64D269}" srcOrd="0" destOrd="0" presId="urn:microsoft.com/office/officeart/2005/8/layout/pList1"/>
    <dgm:cxn modelId="{50EC28BD-5CF8-41C3-886A-6E8C34722CC0}" srcId="{C3686237-154D-473E-AC30-0B6423A4B10D}" destId="{397ADFAF-E1B9-4620-9579-3F84752D2E46}" srcOrd="4" destOrd="0" parTransId="{3C58E0DE-8969-4ECB-9B13-BE97168DBF01}" sibTransId="{62CF990D-FAB6-4236-860B-BB1B74D50043}"/>
    <dgm:cxn modelId="{D5759869-DCFC-4F0B-BFEC-CDF69F670A0C}" type="presOf" srcId="{0CF7D01C-9A4C-4A0F-AC4E-9C550CC395D2}" destId="{DC097BA9-2393-42B1-BCFF-CA3393FF9C95}" srcOrd="0" destOrd="0" presId="urn:microsoft.com/office/officeart/2005/8/layout/pList1"/>
    <dgm:cxn modelId="{896E977E-753C-4501-AE42-D05C40B1CB7E}" type="presOf" srcId="{B9782F11-5405-4E73-BEBF-E10BE0CB84D1}" destId="{0EFC273E-38F8-4EB4-B0D3-6E4DDD46A415}" srcOrd="0" destOrd="0" presId="urn:microsoft.com/office/officeart/2005/8/layout/pList1"/>
    <dgm:cxn modelId="{ED4AD6A8-1C65-48AA-B8DF-BA5733461D76}" srcId="{C3686237-154D-473E-AC30-0B6423A4B10D}" destId="{B9782F11-5405-4E73-BEBF-E10BE0CB84D1}" srcOrd="1" destOrd="0" parTransId="{B1688C9A-1EF5-4A3C-B3F3-6E8ABA112E60}" sibTransId="{21DE0BE8-2D72-47EE-BA85-E77024F56C16}"/>
    <dgm:cxn modelId="{2842EFB5-68F1-4B5F-A4C0-72F7E043CD6A}" type="presOf" srcId="{C3686237-154D-473E-AC30-0B6423A4B10D}" destId="{62E3BBB7-999D-4A93-91D0-7EBB6D8DBB78}" srcOrd="0" destOrd="0" presId="urn:microsoft.com/office/officeart/2005/8/layout/pList1"/>
    <dgm:cxn modelId="{682DF15E-BA10-4A0C-A894-131A974E1339}" type="presOf" srcId="{397ADFAF-E1B9-4620-9579-3F84752D2E46}" destId="{37F0F7C8-751B-4B21-A6ED-1A190114C816}" srcOrd="0" destOrd="0" presId="urn:microsoft.com/office/officeart/2005/8/layout/pList1"/>
    <dgm:cxn modelId="{3587C690-F5B9-4136-A5F3-383FAAAB9084}" type="presOf" srcId="{13076FCC-CB98-4870-867E-445369245E03}" destId="{D24003EC-E430-4BBB-978F-8D425EC4F3C0}" srcOrd="0" destOrd="0" presId="urn:microsoft.com/office/officeart/2005/8/layout/pList1"/>
    <dgm:cxn modelId="{726B88BF-4E57-4E65-A416-9963DCC32641}" srcId="{C3686237-154D-473E-AC30-0B6423A4B10D}" destId="{05B47EA7-D444-4C8F-8FD1-3716EC1E3A16}" srcOrd="3" destOrd="0" parTransId="{BAB59BC3-841D-445E-9C69-8297332C4E5E}" sibTransId="{13076FCC-CB98-4870-867E-445369245E03}"/>
    <dgm:cxn modelId="{57C1E67B-C05C-4A51-AED4-0BE42FDE9D69}" srcId="{C3686237-154D-473E-AC30-0B6423A4B10D}" destId="{6FC76F1D-CC94-408A-B9DA-FE3FBCC55C30}" srcOrd="2" destOrd="0" parTransId="{9A2E764E-0DDE-4951-84D6-7BAD1B4888CE}" sibTransId="{0CF7D01C-9A4C-4A0F-AC4E-9C550CC395D2}"/>
    <dgm:cxn modelId="{C7919FD3-6BBD-4C95-BFEE-BCA70E04A5D3}" type="presOf" srcId="{50874D79-35BA-4105-95BE-B17F75AD7A22}" destId="{39616988-3459-458B-AB43-2D259CD8E731}" srcOrd="0" destOrd="0" presId="urn:microsoft.com/office/officeart/2005/8/layout/pList1"/>
    <dgm:cxn modelId="{74828770-865F-4709-94BA-DD4F5DB95415}" type="presParOf" srcId="{62E3BBB7-999D-4A93-91D0-7EBB6D8DBB78}" destId="{0C68BF59-163E-48E4-82F0-0BB3F8D94EA2}" srcOrd="0" destOrd="0" presId="urn:microsoft.com/office/officeart/2005/8/layout/pList1"/>
    <dgm:cxn modelId="{DC9DBC66-8594-4CAD-8812-E010EC599BC0}" type="presParOf" srcId="{0C68BF59-163E-48E4-82F0-0BB3F8D94EA2}" destId="{669A37D9-FC40-478F-907B-2F4CD508F31E}" srcOrd="0" destOrd="0" presId="urn:microsoft.com/office/officeart/2005/8/layout/pList1"/>
    <dgm:cxn modelId="{D6B9FA9B-FC63-425B-ACC8-F106F019E389}" type="presParOf" srcId="{0C68BF59-163E-48E4-82F0-0BB3F8D94EA2}" destId="{D9787801-9309-4709-8AFA-B9A25DBF821B}" srcOrd="1" destOrd="0" presId="urn:microsoft.com/office/officeart/2005/8/layout/pList1"/>
    <dgm:cxn modelId="{AA8C11F6-254F-44EC-9866-0E7D65A6801A}" type="presParOf" srcId="{62E3BBB7-999D-4A93-91D0-7EBB6D8DBB78}" destId="{AA961180-E12E-4DAE-B42B-239D0C0863BE}" srcOrd="1" destOrd="0" presId="urn:microsoft.com/office/officeart/2005/8/layout/pList1"/>
    <dgm:cxn modelId="{297F1CCA-8B9C-44CA-B7F8-C9DFA87CB6E3}" type="presParOf" srcId="{62E3BBB7-999D-4A93-91D0-7EBB6D8DBB78}" destId="{D23E3ABD-E3DB-4542-A73A-DE1B2E9BBCD9}" srcOrd="2" destOrd="0" presId="urn:microsoft.com/office/officeart/2005/8/layout/pList1"/>
    <dgm:cxn modelId="{66C9CF8D-0F14-40E3-A23A-A3FF2872FE29}" type="presParOf" srcId="{D23E3ABD-E3DB-4542-A73A-DE1B2E9BBCD9}" destId="{5180047C-2B2C-48A5-9509-1A29CB36EBA1}" srcOrd="0" destOrd="0" presId="urn:microsoft.com/office/officeart/2005/8/layout/pList1"/>
    <dgm:cxn modelId="{72B815E0-67EC-4D09-9875-092C03BB3C3C}" type="presParOf" srcId="{D23E3ABD-E3DB-4542-A73A-DE1B2E9BBCD9}" destId="{0EFC273E-38F8-4EB4-B0D3-6E4DDD46A415}" srcOrd="1" destOrd="0" presId="urn:microsoft.com/office/officeart/2005/8/layout/pList1"/>
    <dgm:cxn modelId="{7A3FDE44-1F03-464B-A661-C6159C12ADF5}" type="presParOf" srcId="{62E3BBB7-999D-4A93-91D0-7EBB6D8DBB78}" destId="{22EF1BE0-A2A0-4E19-89F3-55A669FC5003}" srcOrd="3" destOrd="0" presId="urn:microsoft.com/office/officeart/2005/8/layout/pList1"/>
    <dgm:cxn modelId="{E6BEE1C7-AA4B-447F-A7E6-E2165BA2D577}" type="presParOf" srcId="{62E3BBB7-999D-4A93-91D0-7EBB6D8DBB78}" destId="{E350B390-216F-4CDC-BF15-FA3A8BB6281E}" srcOrd="4" destOrd="0" presId="urn:microsoft.com/office/officeart/2005/8/layout/pList1"/>
    <dgm:cxn modelId="{42279FBC-6AEE-4B65-8770-3C93BE5656CE}" type="presParOf" srcId="{E350B390-216F-4CDC-BF15-FA3A8BB6281E}" destId="{859997FE-92A4-4D23-8827-CBB3F30E66A3}" srcOrd="0" destOrd="0" presId="urn:microsoft.com/office/officeart/2005/8/layout/pList1"/>
    <dgm:cxn modelId="{84CC7FAB-DBB0-4977-9BA9-C85237ECF06B}" type="presParOf" srcId="{E350B390-216F-4CDC-BF15-FA3A8BB6281E}" destId="{06C9E3C5-281C-4E9B-9826-1C351C64D269}" srcOrd="1" destOrd="0" presId="urn:microsoft.com/office/officeart/2005/8/layout/pList1"/>
    <dgm:cxn modelId="{59D6D363-BB15-4BF0-A92E-B989DE1AEEC4}" type="presParOf" srcId="{62E3BBB7-999D-4A93-91D0-7EBB6D8DBB78}" destId="{DC097BA9-2393-42B1-BCFF-CA3393FF9C95}" srcOrd="5" destOrd="0" presId="urn:microsoft.com/office/officeart/2005/8/layout/pList1"/>
    <dgm:cxn modelId="{B86AF764-7575-464F-A23C-1BBC95EFE860}" type="presParOf" srcId="{62E3BBB7-999D-4A93-91D0-7EBB6D8DBB78}" destId="{A55E4000-C4BC-4DC2-A84C-CB47D629E20F}" srcOrd="6" destOrd="0" presId="urn:microsoft.com/office/officeart/2005/8/layout/pList1"/>
    <dgm:cxn modelId="{856942B6-E8A7-48FE-A130-951BA11D2CE0}" type="presParOf" srcId="{A55E4000-C4BC-4DC2-A84C-CB47D629E20F}" destId="{E4CAEF98-9C84-4CB9-A42B-20A2877E7065}" srcOrd="0" destOrd="0" presId="urn:microsoft.com/office/officeart/2005/8/layout/pList1"/>
    <dgm:cxn modelId="{6A09D3D8-9B65-4FC7-B275-0DF72D4A21CA}" type="presParOf" srcId="{A55E4000-C4BC-4DC2-A84C-CB47D629E20F}" destId="{6C375E8A-B045-4141-A279-CA2D86E38B25}" srcOrd="1" destOrd="0" presId="urn:microsoft.com/office/officeart/2005/8/layout/pList1"/>
    <dgm:cxn modelId="{00F121C7-E02C-44A5-9D69-0C6E356D8DC8}" type="presParOf" srcId="{62E3BBB7-999D-4A93-91D0-7EBB6D8DBB78}" destId="{D24003EC-E430-4BBB-978F-8D425EC4F3C0}" srcOrd="7" destOrd="0" presId="urn:microsoft.com/office/officeart/2005/8/layout/pList1"/>
    <dgm:cxn modelId="{FCECF84E-E26E-48D9-975C-E6CB730FDEFE}" type="presParOf" srcId="{62E3BBB7-999D-4A93-91D0-7EBB6D8DBB78}" destId="{2EBEBCB5-D6AF-44EE-9106-3C7DBB90ABAD}" srcOrd="8" destOrd="0" presId="urn:microsoft.com/office/officeart/2005/8/layout/pList1"/>
    <dgm:cxn modelId="{D8A9BF89-9840-4CFF-AFCD-DBD7C51CDD74}" type="presParOf" srcId="{2EBEBCB5-D6AF-44EE-9106-3C7DBB90ABAD}" destId="{14282B03-11C7-436A-B2CA-CDF716DD75F3}" srcOrd="0" destOrd="0" presId="urn:microsoft.com/office/officeart/2005/8/layout/pList1"/>
    <dgm:cxn modelId="{388A0D2C-EAB0-4870-BD39-82841D961DA6}" type="presParOf" srcId="{2EBEBCB5-D6AF-44EE-9106-3C7DBB90ABAD}" destId="{37F0F7C8-751B-4B21-A6ED-1A190114C816}" srcOrd="1" destOrd="0" presId="urn:microsoft.com/office/officeart/2005/8/layout/pList1"/>
    <dgm:cxn modelId="{E3F0B693-98FE-41ED-86D9-F8C6568DEDAB}" type="presParOf" srcId="{62E3BBB7-999D-4A93-91D0-7EBB6D8DBB78}" destId="{96C616F5-6AE2-4854-8220-62A37F8FFEBA}" srcOrd="9" destOrd="0" presId="urn:microsoft.com/office/officeart/2005/8/layout/pList1"/>
    <dgm:cxn modelId="{F44D6009-E891-4A57-89CE-816EE07E768C}" type="presParOf" srcId="{62E3BBB7-999D-4A93-91D0-7EBB6D8DBB78}" destId="{07BBEC3F-F5FB-44AA-BFE5-FD6983B2CE26}" srcOrd="10" destOrd="0" presId="urn:microsoft.com/office/officeart/2005/8/layout/pList1"/>
    <dgm:cxn modelId="{8E6BB798-C476-447B-84F8-654383C35047}" type="presParOf" srcId="{07BBEC3F-F5FB-44AA-BFE5-FD6983B2CE26}" destId="{DF5A37A2-2A5E-4838-935F-8223EEC0B4A5}" srcOrd="0" destOrd="0" presId="urn:microsoft.com/office/officeart/2005/8/layout/pList1"/>
    <dgm:cxn modelId="{0B8152E1-EC86-469A-92D8-D9B0D1FE28B4}" type="presParOf" srcId="{07BBEC3F-F5FB-44AA-BFE5-FD6983B2CE26}" destId="{39616988-3459-458B-AB43-2D259CD8E73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37D9-FC40-478F-907B-2F4CD508F31E}">
      <dsp:nvSpPr>
        <dsp:cNvPr id="0" name=""/>
        <dsp:cNvSpPr/>
      </dsp:nvSpPr>
      <dsp:spPr>
        <a:xfrm>
          <a:off x="1065717" y="1649"/>
          <a:ext cx="2028654" cy="139774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87801-9309-4709-8AFA-B9A25DBF821B}">
      <dsp:nvSpPr>
        <dsp:cNvPr id="0" name=""/>
        <dsp:cNvSpPr/>
      </dsp:nvSpPr>
      <dsp:spPr>
        <a:xfrm>
          <a:off x="1065717" y="1399392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контроля версий</a:t>
          </a:r>
          <a:endParaRPr lang="ru-RU" sz="1600" kern="1200" dirty="0"/>
        </a:p>
      </dsp:txBody>
      <dsp:txXfrm>
        <a:off x="1065717" y="1399392"/>
        <a:ext cx="2028654" cy="752630"/>
      </dsp:txXfrm>
    </dsp:sp>
    <dsp:sp modelId="{5180047C-2B2C-48A5-9509-1A29CB36EBA1}">
      <dsp:nvSpPr>
        <dsp:cNvPr id="0" name=""/>
        <dsp:cNvSpPr/>
      </dsp:nvSpPr>
      <dsp:spPr>
        <a:xfrm>
          <a:off x="3297322" y="1649"/>
          <a:ext cx="2028654" cy="1397743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273E-38F8-4EB4-B0D3-6E4DDD46A415}">
      <dsp:nvSpPr>
        <dsp:cNvPr id="0" name=""/>
        <dsp:cNvSpPr/>
      </dsp:nvSpPr>
      <dsp:spPr>
        <a:xfrm>
          <a:off x="3297322" y="1399392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Среда разработки</a:t>
          </a:r>
          <a:endParaRPr lang="ru-RU" sz="1600" kern="1200" dirty="0"/>
        </a:p>
      </dsp:txBody>
      <dsp:txXfrm>
        <a:off x="3297322" y="1399392"/>
        <a:ext cx="2028654" cy="752630"/>
      </dsp:txXfrm>
    </dsp:sp>
    <dsp:sp modelId="{859997FE-92A4-4D23-8827-CBB3F30E66A3}">
      <dsp:nvSpPr>
        <dsp:cNvPr id="0" name=""/>
        <dsp:cNvSpPr/>
      </dsp:nvSpPr>
      <dsp:spPr>
        <a:xfrm>
          <a:off x="5528928" y="1649"/>
          <a:ext cx="2028654" cy="1397743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9E3C5-281C-4E9B-9826-1C351C64D269}">
      <dsp:nvSpPr>
        <dsp:cNvPr id="0" name=""/>
        <dsp:cNvSpPr/>
      </dsp:nvSpPr>
      <dsp:spPr>
        <a:xfrm>
          <a:off x="5528928" y="1399392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Язык программирования</a:t>
          </a:r>
          <a:endParaRPr lang="ru-RU" sz="1600" kern="1200" dirty="0"/>
        </a:p>
      </dsp:txBody>
      <dsp:txXfrm>
        <a:off x="5528928" y="1399392"/>
        <a:ext cx="2028654" cy="752630"/>
      </dsp:txXfrm>
    </dsp:sp>
    <dsp:sp modelId="{E4CAEF98-9C84-4CB9-A42B-20A2877E7065}">
      <dsp:nvSpPr>
        <dsp:cNvPr id="0" name=""/>
        <dsp:cNvSpPr/>
      </dsp:nvSpPr>
      <dsp:spPr>
        <a:xfrm>
          <a:off x="1065717" y="2354888"/>
          <a:ext cx="2028654" cy="1397743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75E8A-B045-4141-A279-CA2D86E38B25}">
      <dsp:nvSpPr>
        <dsp:cNvPr id="0" name=""/>
        <dsp:cNvSpPr/>
      </dsp:nvSpPr>
      <dsp:spPr>
        <a:xfrm>
          <a:off x="1065717" y="3752631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Веб-</a:t>
          </a:r>
          <a:r>
            <a:rPr lang="ru-RU" sz="1600" kern="1200" dirty="0" err="1" smtClean="0"/>
            <a:t>фреймворк</a:t>
          </a:r>
          <a:endParaRPr lang="ru-RU" sz="1600" kern="1200" dirty="0"/>
        </a:p>
      </dsp:txBody>
      <dsp:txXfrm>
        <a:off x="1065717" y="3752631"/>
        <a:ext cx="2028654" cy="752630"/>
      </dsp:txXfrm>
    </dsp:sp>
    <dsp:sp modelId="{14282B03-11C7-436A-B2CA-CDF716DD75F3}">
      <dsp:nvSpPr>
        <dsp:cNvPr id="0" name=""/>
        <dsp:cNvSpPr/>
      </dsp:nvSpPr>
      <dsp:spPr>
        <a:xfrm>
          <a:off x="3297322" y="2354888"/>
          <a:ext cx="2028654" cy="1397743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0F7C8-751B-4B21-A6ED-1A190114C816}">
      <dsp:nvSpPr>
        <dsp:cNvPr id="0" name=""/>
        <dsp:cNvSpPr/>
      </dsp:nvSpPr>
      <dsp:spPr>
        <a:xfrm>
          <a:off x="3297322" y="3752631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Язык разметки</a:t>
          </a:r>
          <a:endParaRPr lang="ru-RU" sz="1600" kern="1200" dirty="0"/>
        </a:p>
      </dsp:txBody>
      <dsp:txXfrm>
        <a:off x="3297322" y="3752631"/>
        <a:ext cx="2028654" cy="752630"/>
      </dsp:txXfrm>
    </dsp:sp>
    <dsp:sp modelId="{DF5A37A2-2A5E-4838-935F-8223EEC0B4A5}">
      <dsp:nvSpPr>
        <dsp:cNvPr id="0" name=""/>
        <dsp:cNvSpPr/>
      </dsp:nvSpPr>
      <dsp:spPr>
        <a:xfrm>
          <a:off x="5528928" y="2354888"/>
          <a:ext cx="2028654" cy="1397743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16988-3459-458B-AB43-2D259CD8E731}">
      <dsp:nvSpPr>
        <dsp:cNvPr id="0" name=""/>
        <dsp:cNvSpPr/>
      </dsp:nvSpPr>
      <dsp:spPr>
        <a:xfrm>
          <a:off x="5528928" y="3752631"/>
          <a:ext cx="2028654" cy="75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Язык таблиц стилей</a:t>
          </a:r>
          <a:endParaRPr lang="ru-RU" sz="1600" kern="1200" dirty="0"/>
        </a:p>
      </dsp:txBody>
      <dsp:txXfrm>
        <a:off x="5528928" y="3752631"/>
        <a:ext cx="2028654" cy="75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2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4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1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9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8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82DB-88AF-4B2D-A302-DD2E33AB47E4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B603-FFA9-404B-8C3C-3D856C85A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92200"/>
            <a:ext cx="9144000" cy="1198563"/>
          </a:xfrm>
        </p:spPr>
        <p:txBody>
          <a:bodyPr/>
          <a:lstStyle/>
          <a:p>
            <a:r>
              <a:rPr lang="en-US" dirty="0" smtClean="0"/>
              <a:t>VolunteerSeach.ru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290763"/>
            <a:ext cx="9144000" cy="1655762"/>
          </a:xfrm>
        </p:spPr>
        <p:txBody>
          <a:bodyPr/>
          <a:lstStyle/>
          <a:p>
            <a:r>
              <a:rPr lang="ru-RU" i="1" dirty="0"/>
              <a:t>портал для создания наборов и регистрации на волонтерские мероприятия</a:t>
            </a:r>
            <a:endParaRPr lang="en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8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23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sz="2400" dirty="0"/>
              <a:t>Разные </a:t>
            </a:r>
            <a:r>
              <a:rPr lang="ru-RU" sz="2400" dirty="0" smtClean="0"/>
              <a:t>компании, государственные учреждения, частные лица публикуют на сайте </a:t>
            </a:r>
            <a:r>
              <a:rPr lang="ru-RU" sz="2400" dirty="0"/>
              <a:t>различные мероприятия </a:t>
            </a:r>
            <a:r>
              <a:rPr lang="ru-RU" sz="2400" dirty="0" smtClean="0"/>
              <a:t>или </a:t>
            </a:r>
            <a:r>
              <a:rPr lang="ru-RU" sz="2400" dirty="0"/>
              <a:t>просьбы о помощи, а </a:t>
            </a:r>
            <a:r>
              <a:rPr lang="ru-RU" sz="2400" dirty="0" smtClean="0"/>
              <a:t>волонтеры могут </a:t>
            </a:r>
            <a:r>
              <a:rPr lang="ru-RU" sz="2400" dirty="0"/>
              <a:t>выбирать, в чем хотят </a:t>
            </a:r>
            <a:r>
              <a:rPr lang="ru-RU" sz="2400" dirty="0" smtClean="0"/>
              <a:t>участвовать, подавать заявки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1690688"/>
            <a:ext cx="4628760" cy="3087383"/>
          </a:xfrm>
        </p:spPr>
      </p:pic>
    </p:spTree>
    <p:extLst>
      <p:ext uri="{BB962C8B-B14F-4D97-AF65-F5344CB8AC3E}">
        <p14:creationId xmlns:p14="http://schemas.microsoft.com/office/powerpoint/2010/main" val="38481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/>
          <a:lstStyle/>
          <a:p>
            <a:r>
              <a:rPr lang="ru-RU" dirty="0" smtClean="0"/>
              <a:t>Система аккаунтов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690688"/>
            <a:ext cx="4445000" cy="4445000"/>
          </a:xfrm>
        </p:spPr>
      </p:pic>
      <p:sp>
        <p:nvSpPr>
          <p:cNvPr id="8" name="TextBox 7"/>
          <p:cNvSpPr txBox="1"/>
          <p:nvPr/>
        </p:nvSpPr>
        <p:spPr>
          <a:xfrm>
            <a:off x="6908800" y="2027527"/>
            <a:ext cx="3695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 каждого пользователя будет профиль с личной информацией, заявки и мероприятия, в которых он участвовал. Также профили будут у организаторов, в них отображаются активные наборы.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826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42100" cy="1325563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13111401"/>
              </p:ext>
            </p:extLst>
          </p:nvPr>
        </p:nvGraphicFramePr>
        <p:xfrm>
          <a:off x="1600200" y="1717676"/>
          <a:ext cx="8623300" cy="450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7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Счетчик часов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5998" r="50751" b="63772"/>
          <a:stretch/>
        </p:blipFill>
        <p:spPr>
          <a:xfrm>
            <a:off x="1765300" y="1925421"/>
            <a:ext cx="3251200" cy="3251200"/>
          </a:xfrm>
        </p:spPr>
      </p:pic>
      <p:sp>
        <p:nvSpPr>
          <p:cNvPr id="5" name="TextBox 4"/>
          <p:cNvSpPr txBox="1"/>
          <p:nvPr/>
        </p:nvSpPr>
        <p:spPr>
          <a:xfrm>
            <a:off x="5295900" y="1760301"/>
            <a:ext cx="523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личном аккаунте будет показываться, сколько часов пользователь занимался </a:t>
            </a:r>
            <a:r>
              <a:rPr lang="ru-RU" sz="2400" dirty="0" err="1" smtClean="0"/>
              <a:t>волонтёрством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Особенно актуально это будет для несовершеннолетних, можно будет отследить, достаточно ли их для дополнительных баллов к ЕГЭ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90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</p:spPr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441526"/>
            <a:ext cx="523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Сайт </a:t>
            </a:r>
            <a:r>
              <a:rPr lang="ru-RU" sz="2400" dirty="0"/>
              <a:t>м</a:t>
            </a:r>
            <a:r>
              <a:rPr lang="ru-RU" sz="2400" dirty="0" smtClean="0"/>
              <a:t>ожет иметь международный характер, организации часто ищут волонтеров из других стран</a:t>
            </a:r>
          </a:p>
          <a:p>
            <a:endParaRPr lang="ru-RU" sz="2400" dirty="0" smtClean="0"/>
          </a:p>
          <a:p>
            <a:r>
              <a:rPr lang="ru-RU" sz="2400" dirty="0" smtClean="0"/>
              <a:t>Также планируется создание мобильного приложения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" b="9384"/>
          <a:stretch/>
        </p:blipFill>
        <p:spPr>
          <a:xfrm>
            <a:off x="6908800" y="1690688"/>
            <a:ext cx="4194496" cy="3810000"/>
          </a:xfrm>
        </p:spPr>
      </p:pic>
    </p:spTree>
    <p:extLst>
      <p:ext uri="{BB962C8B-B14F-4D97-AF65-F5344CB8AC3E}">
        <p14:creationId xmlns:p14="http://schemas.microsoft.com/office/powerpoint/2010/main" val="2035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06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powerpointbase.com-w906</Template>
  <TotalTime>181</TotalTime>
  <Words>140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powerpointbase.com-w906</vt:lpstr>
      <vt:lpstr>VolunteerSeach.ru</vt:lpstr>
      <vt:lpstr>Идея проекта</vt:lpstr>
      <vt:lpstr>Система аккаунтов</vt:lpstr>
      <vt:lpstr>Используемые технологии</vt:lpstr>
      <vt:lpstr>Счетчик часов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</dc:creator>
  <cp:lastModifiedBy>Dasha</cp:lastModifiedBy>
  <cp:revision>10</cp:revision>
  <dcterms:created xsi:type="dcterms:W3CDTF">2022-10-20T23:05:49Z</dcterms:created>
  <dcterms:modified xsi:type="dcterms:W3CDTF">2022-10-21T02:07:37Z</dcterms:modified>
</cp:coreProperties>
</file>