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3" r:id="rId6"/>
    <p:sldId id="259" r:id="rId7"/>
    <p:sldId id="260" r:id="rId8"/>
    <p:sldId id="261" r:id="rId9"/>
    <p:sldId id="262" r:id="rId10"/>
    <p:sldId id="265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8572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«</a:t>
            </a:r>
            <a:r>
              <a:rPr lang="en-US" b="1" dirty="0" smtClean="0"/>
              <a:t>Collaborative authorship: Conrad,</a:t>
            </a:r>
            <a:br>
              <a:rPr lang="en-US" b="1" dirty="0" smtClean="0"/>
            </a:br>
            <a:r>
              <a:rPr lang="en-US" b="1" dirty="0" smtClean="0"/>
              <a:t>Ford and Rolling Delta</a:t>
            </a:r>
            <a:r>
              <a:rPr lang="ru-RU" b="1" dirty="0" smtClean="0"/>
              <a:t>»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2357430"/>
            <a:ext cx="8964488" cy="2583738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Jan </a:t>
            </a:r>
            <a:r>
              <a:rPr lang="en-US" sz="2800" i="1" dirty="0" err="1" smtClean="0"/>
              <a:t>Rybicki</a:t>
            </a:r>
            <a:r>
              <a:rPr lang="ru-RU" sz="2800" i="1" dirty="0" smtClean="0"/>
              <a:t>,</a:t>
            </a:r>
            <a:r>
              <a:rPr lang="en-US" sz="2800" dirty="0"/>
              <a:t> </a:t>
            </a:r>
            <a:r>
              <a:rPr lang="en-US" sz="1800" dirty="0"/>
              <a:t>Institute of English Studies, </a:t>
            </a:r>
            <a:r>
              <a:rPr lang="en-US" sz="1800" dirty="0" err="1"/>
              <a:t>Jagiellonian</a:t>
            </a:r>
            <a:r>
              <a:rPr lang="en-US" sz="1800" dirty="0"/>
              <a:t> University, </a:t>
            </a:r>
            <a:r>
              <a:rPr lang="en-US" sz="1800" dirty="0" smtClean="0"/>
              <a:t>Krakow,</a:t>
            </a:r>
            <a:r>
              <a:rPr lang="ru-RU" sz="1800" dirty="0" smtClean="0"/>
              <a:t> </a:t>
            </a:r>
            <a:r>
              <a:rPr lang="en-US" sz="1800" dirty="0" smtClean="0"/>
              <a:t>Poland</a:t>
            </a:r>
            <a:r>
              <a:rPr lang="ru-RU" sz="1800" i="1" dirty="0" smtClean="0"/>
              <a:t> </a:t>
            </a:r>
          </a:p>
          <a:p>
            <a:r>
              <a:rPr lang="en-US" sz="2800" i="1" dirty="0" smtClean="0"/>
              <a:t>David </a:t>
            </a:r>
            <a:r>
              <a:rPr lang="en-US" sz="2800" i="1" dirty="0" smtClean="0"/>
              <a:t>Hoover</a:t>
            </a:r>
            <a:r>
              <a:rPr lang="ru-RU" sz="2800" i="1" dirty="0" smtClean="0"/>
              <a:t>,</a:t>
            </a:r>
            <a:r>
              <a:rPr lang="en-US" sz="2800" i="1" dirty="0" smtClean="0"/>
              <a:t> </a:t>
            </a:r>
            <a:r>
              <a:rPr lang="en-US" sz="1800" dirty="0"/>
              <a:t>Department of English, New York University, New York, NY, USA</a:t>
            </a:r>
            <a:endParaRPr lang="ru-RU" sz="1800" i="1" dirty="0" smtClean="0"/>
          </a:p>
          <a:p>
            <a:r>
              <a:rPr lang="en-US" sz="2800" i="1" dirty="0" smtClean="0"/>
              <a:t>Mike </a:t>
            </a:r>
            <a:r>
              <a:rPr lang="en-US" sz="2800" i="1" dirty="0" err="1" smtClean="0"/>
              <a:t>Kestemont</a:t>
            </a:r>
            <a:r>
              <a:rPr lang="ru-RU" sz="2800" i="1" dirty="0" smtClean="0"/>
              <a:t>, </a:t>
            </a:r>
            <a:r>
              <a:rPr lang="en-US" sz="1800" dirty="0"/>
              <a:t>ISLN/</a:t>
            </a:r>
            <a:r>
              <a:rPr lang="en-US" sz="1800" dirty="0" err="1"/>
              <a:t>CLiPS</a:t>
            </a:r>
            <a:r>
              <a:rPr lang="en-US" sz="1800" dirty="0"/>
              <a:t>, University of Antwerp, Belgium</a:t>
            </a:r>
            <a:endParaRPr lang="ru-RU" sz="1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5767635"/>
            <a:ext cx="4000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Доклад подготовила</a:t>
            </a:r>
            <a:endParaRPr lang="ru-RU" sz="2000" dirty="0" smtClean="0"/>
          </a:p>
          <a:p>
            <a:pPr algn="ctr"/>
            <a:r>
              <a:rPr lang="ru-RU" sz="2000" dirty="0" smtClean="0"/>
              <a:t>Луговская Дарья</a:t>
            </a: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>
            <a:noAutofit/>
          </a:bodyPr>
          <a:lstStyle/>
          <a:p>
            <a:r>
              <a:rPr lang="ru-RU" sz="2800" i="1" dirty="0" smtClean="0"/>
              <a:t>Результат анализа выборок наиболее частотных слов</a:t>
            </a:r>
            <a:endParaRPr lang="ru-RU" sz="2800" i="1" dirty="0"/>
          </a:p>
        </p:txBody>
      </p:sp>
      <p:pic>
        <p:nvPicPr>
          <p:cNvPr id="8" name="Содержимое 7" descr="Безымянный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642918"/>
            <a:ext cx="6072230" cy="585571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Выводы:</a:t>
            </a:r>
            <a:endParaRPr lang="ru-RU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ru-RU" dirty="0" smtClean="0"/>
              <a:t>Форду принадлежит большая часть текста </a:t>
            </a:r>
            <a:r>
              <a:rPr lang="ru-RU" i="1" dirty="0" smtClean="0"/>
              <a:t>«</a:t>
            </a:r>
            <a:r>
              <a:rPr lang="ru-RU" i="1" dirty="0" err="1" smtClean="0"/>
              <a:t>The</a:t>
            </a:r>
            <a:r>
              <a:rPr lang="ru-RU" i="1" dirty="0" smtClean="0"/>
              <a:t> </a:t>
            </a:r>
            <a:r>
              <a:rPr lang="ru-RU" i="1" dirty="0" err="1" smtClean="0"/>
              <a:t>Inheritors</a:t>
            </a:r>
            <a:r>
              <a:rPr lang="ru-RU" i="1" dirty="0" smtClean="0"/>
              <a:t>» </a:t>
            </a:r>
            <a:r>
              <a:rPr lang="ru-RU" dirty="0" smtClean="0"/>
              <a:t>и</a:t>
            </a:r>
            <a:r>
              <a:rPr lang="ru-RU" i="1" dirty="0" smtClean="0"/>
              <a:t> «</a:t>
            </a:r>
            <a:r>
              <a:rPr lang="ru-RU" i="1" dirty="0" err="1" smtClean="0"/>
              <a:t>The</a:t>
            </a:r>
            <a:r>
              <a:rPr lang="ru-RU" i="1" dirty="0" smtClean="0"/>
              <a:t> </a:t>
            </a:r>
            <a:r>
              <a:rPr lang="ru-RU" i="1" dirty="0" err="1" smtClean="0"/>
              <a:t>Nature</a:t>
            </a:r>
            <a:r>
              <a:rPr lang="ru-RU" i="1" dirty="0" smtClean="0"/>
              <a:t> </a:t>
            </a:r>
            <a:r>
              <a:rPr lang="ru-RU" i="1" dirty="0" err="1" smtClean="0"/>
              <a:t>of</a:t>
            </a:r>
            <a:r>
              <a:rPr lang="ru-RU" i="1" dirty="0" smtClean="0"/>
              <a:t> </a:t>
            </a:r>
            <a:r>
              <a:rPr lang="ru-RU" i="1" dirty="0" err="1" smtClean="0"/>
              <a:t>a</a:t>
            </a:r>
            <a:r>
              <a:rPr lang="ru-RU" i="1" dirty="0" smtClean="0"/>
              <a:t> </a:t>
            </a:r>
            <a:r>
              <a:rPr lang="ru-RU" i="1" dirty="0" err="1" smtClean="0"/>
              <a:t>Crime</a:t>
            </a:r>
            <a:r>
              <a:rPr lang="ru-RU" i="1" dirty="0" smtClean="0"/>
              <a:t>»;</a:t>
            </a:r>
          </a:p>
          <a:p>
            <a:pPr>
              <a:spcAft>
                <a:spcPts val="1200"/>
              </a:spcAft>
            </a:pPr>
            <a:r>
              <a:rPr lang="ru-RU" dirty="0" smtClean="0"/>
              <a:t>В</a:t>
            </a:r>
            <a:r>
              <a:rPr lang="ru-RU" i="1" dirty="0" smtClean="0"/>
              <a:t> «</a:t>
            </a:r>
            <a:r>
              <a:rPr lang="ru-RU" i="1" dirty="0" err="1" smtClean="0"/>
              <a:t>Romance</a:t>
            </a:r>
            <a:r>
              <a:rPr lang="ru-RU" i="1" dirty="0" smtClean="0"/>
              <a:t>» </a:t>
            </a:r>
            <a:r>
              <a:rPr lang="ru-RU" dirty="0" smtClean="0"/>
              <a:t>преобладает стиль Конрада;</a:t>
            </a:r>
            <a:endParaRPr lang="ru-RU" i="1" dirty="0" smtClean="0"/>
          </a:p>
          <a:p>
            <a:pPr>
              <a:spcAft>
                <a:spcPts val="1200"/>
              </a:spcAft>
            </a:pPr>
            <a:r>
              <a:rPr lang="ru-RU" dirty="0" smtClean="0"/>
              <a:t>«</a:t>
            </a:r>
            <a:r>
              <a:rPr lang="en-US" dirty="0" err="1" smtClean="0"/>
              <a:t>Nostromo</a:t>
            </a:r>
            <a:r>
              <a:rPr lang="ru-RU" dirty="0" smtClean="0"/>
              <a:t>» написал Конрад;</a:t>
            </a:r>
          </a:p>
          <a:p>
            <a:pPr>
              <a:spcAft>
                <a:spcPts val="1200"/>
              </a:spcAft>
            </a:pPr>
            <a:r>
              <a:rPr lang="ru-RU" dirty="0" smtClean="0"/>
              <a:t>Форд написал «</a:t>
            </a:r>
            <a:r>
              <a:rPr lang="en-US" dirty="0" smtClean="0"/>
              <a:t>One Day More</a:t>
            </a:r>
            <a:r>
              <a:rPr lang="ru-RU" dirty="0" smtClean="0"/>
              <a:t>».</a:t>
            </a:r>
          </a:p>
          <a:p>
            <a:pPr>
              <a:spcAft>
                <a:spcPts val="1200"/>
              </a:spcAft>
            </a:pPr>
            <a:endParaRPr lang="ru-RU" i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5643578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Джозеф Конрад </a:t>
            </a:r>
            <a:r>
              <a:rPr lang="ru-RU" dirty="0" smtClean="0"/>
              <a:t>(1857–1924)  </a:t>
            </a:r>
          </a:p>
          <a:p>
            <a:pPr algn="ctr"/>
            <a:r>
              <a:rPr lang="ru-RU" dirty="0" smtClean="0"/>
              <a:t>(</a:t>
            </a:r>
            <a:r>
              <a:rPr lang="ru-RU" dirty="0" err="1" smtClean="0"/>
              <a:t>Jozef</a:t>
            </a:r>
            <a:r>
              <a:rPr lang="ru-RU" dirty="0" smtClean="0"/>
              <a:t> </a:t>
            </a:r>
            <a:r>
              <a:rPr lang="ru-RU" dirty="0" err="1" smtClean="0"/>
              <a:t>Teodor</a:t>
            </a:r>
            <a:r>
              <a:rPr lang="ru-RU" dirty="0" smtClean="0"/>
              <a:t> </a:t>
            </a:r>
            <a:r>
              <a:rPr lang="en-US" dirty="0" err="1" smtClean="0"/>
              <a:t>Konrad</a:t>
            </a:r>
            <a:r>
              <a:rPr lang="en-US" dirty="0" smtClean="0"/>
              <a:t> </a:t>
            </a:r>
            <a:r>
              <a:rPr lang="en-US" dirty="0" err="1" smtClean="0"/>
              <a:t>Korzeniowski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43504" y="5643578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Форд </a:t>
            </a:r>
            <a:r>
              <a:rPr lang="ru-RU" b="1" dirty="0" err="1" smtClean="0"/>
              <a:t>Мэдокс</a:t>
            </a:r>
            <a:r>
              <a:rPr lang="ru-RU" b="1" dirty="0" smtClean="0"/>
              <a:t> Форд </a:t>
            </a:r>
            <a:r>
              <a:rPr lang="ru-RU" dirty="0" smtClean="0"/>
              <a:t>(1873–1939) </a:t>
            </a:r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Ford Hermann </a:t>
            </a:r>
            <a:r>
              <a:rPr lang="en-US" dirty="0" err="1" smtClean="0"/>
              <a:t>Hueffer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6146" name="Picture 2" descr="http://img1.liveinternet.ru/images/attach/c/0/118/887/118887403_ford_myedoks_fo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928670"/>
            <a:ext cx="3502608" cy="4500594"/>
          </a:xfrm>
          <a:prstGeom prst="rect">
            <a:avLst/>
          </a:prstGeom>
          <a:noFill/>
        </p:spPr>
      </p:pic>
      <p:sp>
        <p:nvSpPr>
          <p:cNvPr id="6148" name="AutoShape 4" descr="https://img-fotki.yandex.ru/get/9061/311695.3f6/0_911f3_25241074_X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50" name="AutoShape 6" descr="https://img-fotki.yandex.ru/get/9061/311695.3f6/0_911f3_25241074_X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2" name="Picture 8" descr="http://mrsgreer.net/images/conrad1_1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928670"/>
            <a:ext cx="3505200" cy="4476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ru-RU" sz="2800" i="1" dirty="0" smtClean="0"/>
              <a:t>Романы, написанный Конрадом и Фордом в соавторстве:</a:t>
            </a:r>
            <a:endParaRPr lang="ru-RU" sz="2800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1435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ru-RU" sz="2800" i="1" dirty="0" smtClean="0"/>
              <a:t>«</a:t>
            </a:r>
            <a:r>
              <a:rPr lang="ru-RU" sz="2800" i="1" dirty="0" err="1" smtClean="0"/>
              <a:t>The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Inheritors</a:t>
            </a:r>
            <a:r>
              <a:rPr lang="ru-RU" sz="2800" i="1" dirty="0" smtClean="0"/>
              <a:t>» (1901) </a:t>
            </a:r>
            <a:r>
              <a:rPr lang="ru-RU" sz="2800" dirty="0" smtClean="0"/>
              <a:t>– пишет Форд, редактирует Конрад,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ru-RU" sz="2800" i="1" dirty="0" smtClean="0"/>
              <a:t>«</a:t>
            </a:r>
            <a:r>
              <a:rPr lang="ru-RU" sz="2800" i="1" dirty="0" err="1" smtClean="0"/>
              <a:t>Romance</a:t>
            </a:r>
            <a:r>
              <a:rPr lang="ru-RU" sz="2800" i="1" dirty="0" smtClean="0"/>
              <a:t>» </a:t>
            </a:r>
            <a:r>
              <a:rPr lang="ru-RU" sz="2800" dirty="0" smtClean="0"/>
              <a:t>(1903) - 2/3 текста Конрада, 1/3 – Форда,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ru-RU" sz="2800" i="1" dirty="0" smtClean="0"/>
              <a:t>«</a:t>
            </a:r>
            <a:r>
              <a:rPr lang="ru-RU" sz="2800" i="1" dirty="0" err="1" smtClean="0"/>
              <a:t>The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Nature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of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a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Crime</a:t>
            </a:r>
            <a:r>
              <a:rPr lang="ru-RU" sz="2800" i="1" dirty="0" smtClean="0"/>
              <a:t>» </a:t>
            </a:r>
            <a:r>
              <a:rPr lang="ru-RU" sz="2800" dirty="0" smtClean="0"/>
              <a:t>(1909, 1924) – пишет Форд, редактирует Конрад;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ru-RU" sz="2800" i="1" dirty="0" smtClean="0"/>
              <a:t>Форд объявляет, что он написал и фрагменты</a:t>
            </a:r>
          </a:p>
          <a:p>
            <a:r>
              <a:rPr lang="ru-RU" sz="2800" dirty="0" smtClean="0"/>
              <a:t>«</a:t>
            </a:r>
            <a:r>
              <a:rPr lang="en-US" sz="2800" dirty="0" err="1" smtClean="0"/>
              <a:t>Nostromo</a:t>
            </a:r>
            <a:r>
              <a:rPr lang="ru-RU" sz="2800" dirty="0" smtClean="0"/>
              <a:t>»</a:t>
            </a:r>
            <a:r>
              <a:rPr lang="en-US" sz="2800" dirty="0" smtClean="0"/>
              <a:t> </a:t>
            </a:r>
            <a:r>
              <a:rPr lang="ru-RU" sz="2800" dirty="0" smtClean="0"/>
              <a:t>(1904),</a:t>
            </a:r>
          </a:p>
          <a:p>
            <a:r>
              <a:rPr lang="ru-RU" sz="2800" dirty="0" smtClean="0"/>
              <a:t>«</a:t>
            </a:r>
            <a:r>
              <a:rPr lang="en-US" sz="2800" dirty="0" smtClean="0"/>
              <a:t>One Day More</a:t>
            </a:r>
            <a:r>
              <a:rPr lang="ru-RU" sz="2800" dirty="0" smtClean="0"/>
              <a:t>»</a:t>
            </a:r>
            <a:r>
              <a:rPr lang="en-US" sz="2800" dirty="0" smtClean="0"/>
              <a:t> (1904).</a:t>
            </a:r>
            <a:endParaRPr lang="ru-RU" sz="2800" dirty="0" smtClean="0"/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endParaRPr lang="ru-RU" sz="2800" dirty="0" smtClean="0"/>
          </a:p>
          <a:p>
            <a:endParaRPr lang="ru-R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924944"/>
            <a:ext cx="8568952" cy="1143000"/>
          </a:xfrm>
        </p:spPr>
        <p:txBody>
          <a:bodyPr>
            <a:noAutofit/>
          </a:bodyPr>
          <a:lstStyle/>
          <a:p>
            <a:pPr algn="l"/>
            <a:r>
              <a:rPr lang="en-US" sz="3200" i="1" dirty="0" smtClean="0"/>
              <a:t>Rolling Delta – </a:t>
            </a:r>
            <a:br>
              <a:rPr lang="en-US" sz="3200" i="1" dirty="0" smtClean="0"/>
            </a:br>
            <a:r>
              <a:rPr lang="en-US" sz="3200" dirty="0" smtClean="0"/>
              <a:t>a </a:t>
            </a:r>
            <a:r>
              <a:rPr lang="en-US" sz="3200" dirty="0"/>
              <a:t>popular authorship attribution</a:t>
            </a:r>
            <a:br>
              <a:rPr lang="en-US" sz="3200" dirty="0"/>
            </a:br>
            <a:r>
              <a:rPr lang="en-US" sz="3200" dirty="0" smtClean="0"/>
              <a:t>algorithm</a:t>
            </a:r>
            <a:r>
              <a:rPr lang="ru-RU" sz="3200" dirty="0" smtClean="0"/>
              <a:t> </a:t>
            </a:r>
            <a:r>
              <a:rPr lang="en-US" sz="3200" dirty="0" smtClean="0"/>
              <a:t>for text that has to be attributed to one of a series of candidate for whom we have a number of reference samples.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Delta computes a dissimilarity score between the</a:t>
            </a:r>
            <a:br>
              <a:rPr lang="en-US" sz="3200" dirty="0"/>
            </a:br>
            <a:r>
              <a:rPr lang="en-US" sz="3200" dirty="0"/>
              <a:t>test item and all reference samples and attributes</a:t>
            </a:r>
            <a:br>
              <a:rPr lang="en-US" sz="3200" dirty="0"/>
            </a:br>
            <a:r>
              <a:rPr lang="en-US" sz="3200" dirty="0"/>
              <a:t>the anonymous text to the author of the sample </a:t>
            </a:r>
            <a:r>
              <a:rPr lang="en-US" sz="3200" dirty="0" smtClean="0"/>
              <a:t>to which </a:t>
            </a:r>
            <a:r>
              <a:rPr lang="en-US" sz="3200" dirty="0"/>
              <a:t>it is most similar.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ru-RU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работает </a:t>
            </a:r>
            <a:r>
              <a:rPr lang="en-US" dirty="0" smtClean="0"/>
              <a:t>“Rolling Delta” 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4" name="Содержимое 3" descr="Безымянный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514353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0"/>
            <a:ext cx="8686800" cy="1143000"/>
          </a:xfrm>
        </p:spPr>
        <p:txBody>
          <a:bodyPr>
            <a:normAutofit/>
          </a:bodyPr>
          <a:lstStyle/>
          <a:p>
            <a:r>
              <a:rPr lang="en-US" sz="3100" i="1" dirty="0" smtClean="0"/>
              <a:t>Rolling Delta diagram for </a:t>
            </a:r>
            <a:r>
              <a:rPr lang="en-US" b="1" dirty="0" smtClean="0"/>
              <a:t>“The Inheritors”</a:t>
            </a:r>
            <a:endParaRPr lang="ru-RU" sz="3100" i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87960"/>
            <a:ext cx="8572560" cy="567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00108"/>
          </a:xfrm>
        </p:spPr>
        <p:txBody>
          <a:bodyPr>
            <a:normAutofit/>
          </a:bodyPr>
          <a:lstStyle/>
          <a:p>
            <a:r>
              <a:rPr lang="en-US" sz="3100" i="1" dirty="0" smtClean="0"/>
              <a:t>Rolling Delta diagram for </a:t>
            </a:r>
            <a:r>
              <a:rPr lang="en-US" b="1" dirty="0" smtClean="0"/>
              <a:t>“Romance”</a:t>
            </a:r>
            <a:endParaRPr lang="ru-RU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8964619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0"/>
            <a:ext cx="8929718" cy="1143000"/>
          </a:xfrm>
        </p:spPr>
        <p:txBody>
          <a:bodyPr>
            <a:normAutofit fontScale="90000"/>
          </a:bodyPr>
          <a:lstStyle/>
          <a:p>
            <a:r>
              <a:rPr lang="en-US" sz="3100" i="1" dirty="0" smtClean="0"/>
              <a:t>Rolling Delta diagram for </a:t>
            </a:r>
            <a:r>
              <a:rPr lang="en-US" b="1" dirty="0" smtClean="0"/>
              <a:t>“The Nature of a Crime”</a:t>
            </a:r>
            <a:endParaRPr lang="ru-RU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0710"/>
            <a:ext cx="8643998" cy="571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100" i="1" dirty="0" smtClean="0"/>
              <a:t>Rolling Delta diagram f</a:t>
            </a:r>
            <a:r>
              <a:rPr lang="en-US" sz="2800" i="1" dirty="0" smtClean="0"/>
              <a:t>or</a:t>
            </a:r>
            <a:r>
              <a:rPr lang="en-US" i="1" dirty="0" smtClean="0"/>
              <a:t> </a:t>
            </a:r>
            <a:r>
              <a:rPr lang="en-US" b="1" dirty="0" smtClean="0"/>
              <a:t>“</a:t>
            </a:r>
            <a:r>
              <a:rPr lang="en-US" b="1" dirty="0" err="1" smtClean="0"/>
              <a:t>Nostromo</a:t>
            </a:r>
            <a:r>
              <a:rPr lang="en-US" b="1" dirty="0" smtClean="0"/>
              <a:t>”</a:t>
            </a:r>
            <a:endParaRPr lang="ru-RU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001156" cy="5751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241</Words>
  <Application>Microsoft Office PowerPoint</Application>
  <PresentationFormat>Экран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«Collaborative authorship: Conrad, Ford and Rolling Delta»</vt:lpstr>
      <vt:lpstr>Презентация PowerPoint</vt:lpstr>
      <vt:lpstr>Романы, написанный Конрадом и Фордом в соавторстве:</vt:lpstr>
      <vt:lpstr>Rolling Delta –  a popular authorship attribution algorithm for text that has to be attributed to one of a series of candidate for whom we have a number of reference samples.  Delta computes a dissimilarity score between the test item and all reference samples and attributes the anonymous text to the author of the sample to which it is most similar.  </vt:lpstr>
      <vt:lpstr>Как работает “Rolling Delta” ?</vt:lpstr>
      <vt:lpstr>Rolling Delta diagram for “The Inheritors”</vt:lpstr>
      <vt:lpstr>Rolling Delta diagram for “Romance”</vt:lpstr>
      <vt:lpstr>Rolling Delta diagram for “The Nature of a Crime”</vt:lpstr>
      <vt:lpstr>Rolling Delta diagram for “Nostromo”</vt:lpstr>
      <vt:lpstr>Результат анализа выборок наиболее частотных слов</vt:lpstr>
      <vt:lpstr>Выводы: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Дарья</cp:lastModifiedBy>
  <cp:revision>22</cp:revision>
  <dcterms:modified xsi:type="dcterms:W3CDTF">2017-10-19T16:34:21Z</dcterms:modified>
</cp:coreProperties>
</file>