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9056E-0947-43D6-9229-DCB51449B3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Media Editor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8B5E72-5700-4389-BDEA-25F7F9CAA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8938" y="4713925"/>
            <a:ext cx="2370550" cy="554761"/>
          </a:xfrm>
        </p:spPr>
        <p:txBody>
          <a:bodyPr/>
          <a:lstStyle/>
          <a:p>
            <a:r>
              <a:rPr lang="ru-RU" dirty="0"/>
              <a:t>Санина Дарья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818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5631-3C4A-46F8-9BB7-CD1D6909C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731" y="278055"/>
            <a:ext cx="9601200" cy="690154"/>
          </a:xfrm>
        </p:spPr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94370E-9DBD-4FAE-A077-9F5663E42B95}"/>
              </a:ext>
            </a:extLst>
          </p:cNvPr>
          <p:cNvSpPr txBox="1"/>
          <p:nvPr/>
        </p:nvSpPr>
        <p:spPr>
          <a:xfrm>
            <a:off x="844731" y="1275177"/>
            <a:ext cx="11112137" cy="542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2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Приложение </a:t>
            </a:r>
            <a:r>
              <a:rPr lang="en-US" sz="2200" b="1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Media Editor</a:t>
            </a:r>
            <a:r>
              <a:rPr lang="ru-RU" sz="2200" b="1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ru-RU" sz="2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разработано для редактирования текстов, изображений и аудио. Оно может быть полезно для редактирования веб-страниц и для личного использования.</a:t>
            </a:r>
            <a:endParaRPr lang="en-US" sz="22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2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Пользователь может создать новый текстовый файл или изображение или открыть для редактирования уже существующий текст, изображение или аудиозапись.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ru-RU" sz="22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2200" b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Текстовый редактор </a:t>
            </a:r>
            <a:r>
              <a:rPr lang="ru-RU" sz="2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может изменять шрифт, размер текста, выделять текст жирным, курсивом, подчеркиванием и зачеркиванием и сохранять его в форматах </a:t>
            </a:r>
            <a:r>
              <a:rPr lang="ru-RU" sz="2200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.</a:t>
            </a:r>
            <a:r>
              <a:rPr lang="en-US" sz="2200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txt</a:t>
            </a:r>
            <a:r>
              <a:rPr lang="ru-RU" sz="2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</a:t>
            </a:r>
            <a:r>
              <a:rPr lang="ru-RU" sz="2200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.</a:t>
            </a:r>
            <a:r>
              <a:rPr lang="en-US" sz="2200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htm</a:t>
            </a:r>
            <a:r>
              <a:rPr lang="ru-RU" sz="2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</a:t>
            </a:r>
            <a:r>
              <a:rPr lang="ru-RU" sz="2200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.</a:t>
            </a:r>
            <a:r>
              <a:rPr lang="en-US" sz="2200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html</a:t>
            </a:r>
            <a:r>
              <a:rPr lang="ru-RU" sz="2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2200" b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Графический редактор </a:t>
            </a:r>
            <a:r>
              <a:rPr lang="ru-RU" sz="2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позволяет накладывать на изображение различные фильтры, обрезать изображение, рисовать и сохранять изображение в форматах </a:t>
            </a:r>
            <a:r>
              <a:rPr lang="en-US" sz="2200" i="1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.</a:t>
            </a:r>
            <a:r>
              <a:rPr lang="en-US" sz="2200" i="1" dirty="0" err="1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png</a:t>
            </a:r>
            <a:r>
              <a:rPr lang="en-US" sz="2200" i="1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.jpg, .bmp, .gif, .jpeg, .</a:t>
            </a:r>
            <a:r>
              <a:rPr lang="en-US" sz="2200" i="1" dirty="0" err="1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pbm</a:t>
            </a:r>
            <a:r>
              <a:rPr lang="en-US" sz="2200" i="1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.tiff, .</a:t>
            </a:r>
            <a:r>
              <a:rPr lang="en-US" sz="2200" i="1" dirty="0" err="1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svg</a:t>
            </a:r>
            <a:r>
              <a:rPr lang="ru-RU" sz="2200" i="1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и</a:t>
            </a:r>
            <a:r>
              <a:rPr lang="en-US" sz="2200" i="1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.</a:t>
            </a:r>
            <a:r>
              <a:rPr lang="en-US" sz="2200" i="1" dirty="0" err="1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xbm</a:t>
            </a:r>
            <a:r>
              <a:rPr lang="ru-RU" sz="2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.</a:t>
            </a:r>
            <a:endParaRPr lang="en-US" sz="22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2200" b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Редактор аудио </a:t>
            </a:r>
            <a:r>
              <a:rPr lang="ru-RU" sz="2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может проигрывать, перематывать, обрезать, ускорять и замедлять запись, изменять громкость и сохранять аудиофайл в форматах </a:t>
            </a:r>
            <a:r>
              <a:rPr lang="en-US" sz="2200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.mp3 </a:t>
            </a:r>
            <a:r>
              <a:rPr lang="ru-RU" sz="2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и </a:t>
            </a:r>
            <a:r>
              <a:rPr lang="en-US" sz="2200" i="1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.wav</a:t>
            </a:r>
            <a:r>
              <a:rPr lang="ru-RU" sz="2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.</a:t>
            </a:r>
            <a:endParaRPr lang="en-US" sz="22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8775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FB58E-EE74-44B4-9448-34611601C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63285"/>
            <a:ext cx="9601200" cy="1116874"/>
          </a:xfrm>
        </p:spPr>
        <p:txBody>
          <a:bodyPr>
            <a:normAutofit/>
          </a:bodyPr>
          <a:lstStyle/>
          <a:p>
            <a:r>
              <a:rPr lang="ru-RU" dirty="0"/>
              <a:t>Описание реализации:</a:t>
            </a:r>
            <a:br>
              <a:rPr lang="ru-RU" dirty="0"/>
            </a:br>
            <a:r>
              <a:rPr lang="ru-RU" sz="2800" dirty="0"/>
              <a:t>использованные </a:t>
            </a:r>
            <a:r>
              <a:rPr lang="ru-RU" sz="3100" dirty="0"/>
              <a:t>классы и технологии</a:t>
            </a:r>
            <a:endParaRPr lang="en-US" sz="3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EADF1F-56F4-4E81-A924-CCC687988BA1}"/>
              </a:ext>
            </a:extLst>
          </p:cNvPr>
          <p:cNvSpPr txBox="1"/>
          <p:nvPr/>
        </p:nvSpPr>
        <p:spPr>
          <a:xfrm>
            <a:off x="914400" y="1280159"/>
            <a:ext cx="1119051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100" dirty="0"/>
              <a:t>Классы: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b="1" dirty="0" err="1"/>
              <a:t>MainWindow</a:t>
            </a:r>
            <a:r>
              <a:rPr lang="en-US" sz="2100" b="1" dirty="0"/>
              <a:t>(</a:t>
            </a:r>
            <a:r>
              <a:rPr lang="en-US" sz="2100" b="1" dirty="0" err="1"/>
              <a:t>QMainWindow</a:t>
            </a:r>
            <a:r>
              <a:rPr lang="en-US" sz="2100" b="1" dirty="0"/>
              <a:t>)</a:t>
            </a:r>
            <a:r>
              <a:rPr lang="ru-RU" sz="2100" b="1" dirty="0"/>
              <a:t> </a:t>
            </a:r>
            <a:r>
              <a:rPr lang="ru-RU" sz="2100" dirty="0"/>
              <a:t>– основное окно приложения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b="1" dirty="0" err="1"/>
              <a:t>TextEditingWindow</a:t>
            </a:r>
            <a:r>
              <a:rPr lang="en-US" sz="2100" b="1" dirty="0"/>
              <a:t>(</a:t>
            </a:r>
            <a:r>
              <a:rPr lang="en-US" sz="2100" b="1" dirty="0" err="1"/>
              <a:t>QMainWindow</a:t>
            </a:r>
            <a:r>
              <a:rPr lang="en-US" sz="2100" b="1" dirty="0"/>
              <a:t>)</a:t>
            </a:r>
            <a:r>
              <a:rPr lang="ru-RU" sz="2100" b="1" dirty="0"/>
              <a:t> </a:t>
            </a:r>
            <a:r>
              <a:rPr lang="en-US" sz="2100" dirty="0"/>
              <a:t>– </a:t>
            </a:r>
            <a:r>
              <a:rPr lang="ru-RU" sz="2100" dirty="0"/>
              <a:t>окно редактирования текста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b="1" dirty="0" err="1"/>
              <a:t>ChooseImageSizeDialog</a:t>
            </a:r>
            <a:r>
              <a:rPr lang="en-US" sz="2100" b="1" dirty="0"/>
              <a:t>(</a:t>
            </a:r>
            <a:r>
              <a:rPr lang="en-US" sz="2100" b="1" dirty="0" err="1"/>
              <a:t>QDialog</a:t>
            </a:r>
            <a:r>
              <a:rPr lang="en-US" sz="2100" b="1" dirty="0"/>
              <a:t>) </a:t>
            </a:r>
            <a:r>
              <a:rPr lang="en-US" sz="2100" dirty="0"/>
              <a:t>– </a:t>
            </a:r>
            <a:r>
              <a:rPr lang="ru-RU" sz="2100" dirty="0"/>
              <a:t>диалог для выбора размера создаваемого изображения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b="1" dirty="0" err="1"/>
              <a:t>ImageEditingWindow</a:t>
            </a:r>
            <a:r>
              <a:rPr lang="en-US" sz="2100" b="1" dirty="0"/>
              <a:t>(</a:t>
            </a:r>
            <a:r>
              <a:rPr lang="en-US" sz="2100" b="1" dirty="0" err="1"/>
              <a:t>QMainWindow</a:t>
            </a:r>
            <a:r>
              <a:rPr lang="en-US" sz="2100" b="1" dirty="0"/>
              <a:t>)</a:t>
            </a:r>
            <a:r>
              <a:rPr lang="ru-RU" sz="2100" b="1" dirty="0"/>
              <a:t> </a:t>
            </a:r>
            <a:r>
              <a:rPr lang="en-US" sz="2100" dirty="0"/>
              <a:t>– </a:t>
            </a:r>
            <a:r>
              <a:rPr lang="ru-RU" sz="2100" dirty="0"/>
              <a:t>окно редактирования изображений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b="1" dirty="0" err="1"/>
              <a:t>CropAudioDialog</a:t>
            </a:r>
            <a:r>
              <a:rPr lang="en-US" sz="2100" b="1" dirty="0"/>
              <a:t>(</a:t>
            </a:r>
            <a:r>
              <a:rPr lang="en-US" sz="2100" b="1" dirty="0" err="1"/>
              <a:t>QDialog</a:t>
            </a:r>
            <a:r>
              <a:rPr lang="en-US" sz="2100" b="1" dirty="0"/>
              <a:t>) </a:t>
            </a:r>
            <a:r>
              <a:rPr lang="en-US" sz="2100" dirty="0"/>
              <a:t>– </a:t>
            </a:r>
            <a:r>
              <a:rPr lang="ru-RU" sz="2100" dirty="0"/>
              <a:t>диалог для выбора начала и конца обрезанного аудиофайла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b="1" dirty="0" err="1"/>
              <a:t>AudioEditingWindow</a:t>
            </a:r>
            <a:r>
              <a:rPr lang="en-US" sz="2100" b="1" dirty="0"/>
              <a:t>(</a:t>
            </a:r>
            <a:r>
              <a:rPr lang="en-US" sz="2100" b="1" dirty="0" err="1"/>
              <a:t>QMainWindow</a:t>
            </a:r>
            <a:r>
              <a:rPr lang="en-US" sz="2100" b="1" dirty="0"/>
              <a:t>)</a:t>
            </a:r>
            <a:r>
              <a:rPr lang="ru-RU" sz="2100" b="1" dirty="0"/>
              <a:t> </a:t>
            </a:r>
            <a:r>
              <a:rPr lang="en-US" sz="2100" dirty="0"/>
              <a:t>– </a:t>
            </a:r>
            <a:r>
              <a:rPr lang="ru-RU" sz="2100" dirty="0"/>
              <a:t>окно редактирования аудио</a:t>
            </a:r>
          </a:p>
          <a:p>
            <a:endParaRPr lang="ru-RU" sz="2100" dirty="0"/>
          </a:p>
          <a:p>
            <a:r>
              <a:rPr lang="ru-RU" sz="2100" dirty="0"/>
              <a:t>Технологии: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b="1" dirty="0"/>
              <a:t>PyQt5</a:t>
            </a:r>
            <a:r>
              <a:rPr lang="en-US" sz="2100" dirty="0"/>
              <a:t> – </a:t>
            </a:r>
            <a:r>
              <a:rPr lang="ru-RU" sz="2100" dirty="0"/>
              <a:t>библиотека для создания графического интерфейса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b="1" dirty="0"/>
              <a:t>PIL</a:t>
            </a:r>
            <a:r>
              <a:rPr lang="en-US" sz="2100" dirty="0"/>
              <a:t> –</a:t>
            </a:r>
            <a:r>
              <a:rPr lang="ru-RU" sz="2100" dirty="0"/>
              <a:t> библиотека была использована для наложения фильтров на изображения</a:t>
            </a:r>
            <a:endParaRPr lang="en-US" sz="2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b="1" dirty="0" err="1"/>
              <a:t>pilgram</a:t>
            </a:r>
            <a:r>
              <a:rPr lang="en-US" sz="2100" dirty="0"/>
              <a:t> </a:t>
            </a:r>
            <a:r>
              <a:rPr lang="ru-RU" sz="2100" dirty="0"/>
              <a:t>– библиотека для наложения фильтров из </a:t>
            </a:r>
            <a:r>
              <a:rPr lang="en-US" sz="2100" dirty="0"/>
              <a:t>Instagram </a:t>
            </a:r>
            <a:r>
              <a:rPr lang="ru-RU" sz="2100" dirty="0"/>
              <a:t>на изображения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b="1" dirty="0" err="1"/>
              <a:t>librosa</a:t>
            </a:r>
            <a:r>
              <a:rPr lang="en-US" sz="2100" b="1" dirty="0"/>
              <a:t> </a:t>
            </a:r>
            <a:r>
              <a:rPr lang="en-US" sz="2100" dirty="0"/>
              <a:t>– </a:t>
            </a:r>
            <a:r>
              <a:rPr lang="ru-RU" sz="2100" dirty="0"/>
              <a:t>библиотека для редактирования аудиофайлов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b="1" dirty="0" err="1"/>
              <a:t>soundfile</a:t>
            </a:r>
            <a:r>
              <a:rPr lang="en-US" sz="2100" dirty="0"/>
              <a:t> </a:t>
            </a:r>
            <a:r>
              <a:rPr lang="ru-RU" sz="2100" dirty="0"/>
              <a:t>– библиотека для чтения и записи аудиофайлов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b="1" dirty="0" err="1"/>
              <a:t>numpy</a:t>
            </a:r>
            <a:r>
              <a:rPr lang="en-US" sz="2100" dirty="0"/>
              <a:t> </a:t>
            </a:r>
            <a:r>
              <a:rPr lang="ru-RU" sz="2100" dirty="0"/>
              <a:t>– библиотека для работы с матрицами, использована для конвертирования списка фреймов обрезанного аудиофайла в матрицу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340104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FB58E-EE74-44B4-9448-34611601C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5743303" cy="1116874"/>
          </a:xfrm>
        </p:spPr>
        <p:txBody>
          <a:bodyPr>
            <a:normAutofit/>
          </a:bodyPr>
          <a:lstStyle/>
          <a:p>
            <a:r>
              <a:rPr lang="ru-RU" dirty="0"/>
              <a:t>Описание реализации:</a:t>
            </a:r>
            <a:br>
              <a:rPr lang="ru-RU" dirty="0"/>
            </a:br>
            <a:r>
              <a:rPr lang="ru-RU" sz="3100" dirty="0"/>
              <a:t>главное окно программы</a:t>
            </a:r>
            <a:endParaRPr lang="en-US" sz="3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56533A-FCD5-4F08-93A9-C815892F2E8A}"/>
              </a:ext>
            </a:extLst>
          </p:cNvPr>
          <p:cNvSpPr txBox="1"/>
          <p:nvPr/>
        </p:nvSpPr>
        <p:spPr>
          <a:xfrm>
            <a:off x="1489167" y="2029097"/>
            <a:ext cx="4606834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100" dirty="0"/>
              <a:t>Класс: </a:t>
            </a:r>
            <a:r>
              <a:rPr lang="en-US" sz="2100" dirty="0" err="1"/>
              <a:t>MainWindow</a:t>
            </a:r>
            <a:r>
              <a:rPr lang="ru-RU" sz="2100" dirty="0"/>
              <a:t>.</a:t>
            </a:r>
          </a:p>
          <a:p>
            <a:r>
              <a:rPr lang="ru-RU" sz="2100" dirty="0"/>
              <a:t>Примененная технология: </a:t>
            </a:r>
            <a:r>
              <a:rPr lang="en-US" sz="2100" dirty="0"/>
              <a:t>PyQt5.</a:t>
            </a:r>
          </a:p>
          <a:p>
            <a:endParaRPr lang="en-US" sz="2100" dirty="0"/>
          </a:p>
          <a:p>
            <a:r>
              <a:rPr lang="ru-RU" sz="2100" dirty="0"/>
              <a:t>Описание:</a:t>
            </a:r>
          </a:p>
          <a:p>
            <a:r>
              <a:rPr lang="ru-RU" sz="2100" dirty="0"/>
              <a:t>В этом окне </a:t>
            </a:r>
            <a:r>
              <a:rPr lang="ru-RU" sz="21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п</a:t>
            </a:r>
            <a:r>
              <a:rPr lang="ru-RU" sz="2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ользователь может создать новый текстовый файл или изображение или открыть для редактирования уже существующий текст, изображение или аудиозапись.</a:t>
            </a:r>
          </a:p>
          <a:p>
            <a:r>
              <a:rPr lang="ru-RU" sz="2100" dirty="0"/>
              <a:t>При открытии файла программа подсказывает пользователю, с помощью каких инструментов лучше редактировать этот файл.</a:t>
            </a:r>
            <a:endParaRPr lang="en-US" sz="21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A2BAE3-833C-48DB-973C-7965BDC6B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02673"/>
            <a:ext cx="5844392" cy="460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225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FB58E-EE74-44B4-9448-34611601C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16874"/>
          </a:xfrm>
        </p:spPr>
        <p:txBody>
          <a:bodyPr>
            <a:normAutofit/>
          </a:bodyPr>
          <a:lstStyle/>
          <a:p>
            <a:r>
              <a:rPr lang="ru-RU" dirty="0"/>
              <a:t>Описание реализации:</a:t>
            </a:r>
            <a:br>
              <a:rPr lang="ru-RU" dirty="0"/>
            </a:br>
            <a:r>
              <a:rPr lang="ru-RU" sz="3100" dirty="0"/>
              <a:t>текстовый редактор</a:t>
            </a:r>
            <a:endParaRPr lang="en-US" sz="3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0D1000-6DA6-4E0F-94D2-70E17177815E}"/>
              </a:ext>
            </a:extLst>
          </p:cNvPr>
          <p:cNvSpPr txBox="1"/>
          <p:nvPr/>
        </p:nvSpPr>
        <p:spPr>
          <a:xfrm>
            <a:off x="1506583" y="2081349"/>
            <a:ext cx="45894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Класс</a:t>
            </a:r>
            <a:r>
              <a:rPr lang="en-US" sz="2400" dirty="0"/>
              <a:t>:</a:t>
            </a:r>
            <a:r>
              <a:rPr lang="ru-RU" sz="2400" dirty="0"/>
              <a:t> </a:t>
            </a:r>
            <a:r>
              <a:rPr lang="en-US" sz="2400" dirty="0" err="1"/>
              <a:t>TextEditingWindow</a:t>
            </a:r>
            <a:r>
              <a:rPr lang="en-US" sz="2400" dirty="0"/>
              <a:t>.</a:t>
            </a:r>
          </a:p>
          <a:p>
            <a:r>
              <a:rPr lang="ru-RU" sz="2400" dirty="0"/>
              <a:t>Технология: </a:t>
            </a:r>
            <a:r>
              <a:rPr lang="en-US" sz="2400" dirty="0"/>
              <a:t>PyQt5.</a:t>
            </a:r>
            <a:endParaRPr lang="ru-RU" sz="2400" dirty="0"/>
          </a:p>
          <a:p>
            <a:endParaRPr lang="en-US" sz="2400" dirty="0"/>
          </a:p>
          <a:p>
            <a:r>
              <a:rPr lang="ru-RU" sz="2400" dirty="0"/>
              <a:t>Описание:</a:t>
            </a:r>
          </a:p>
          <a:p>
            <a:r>
              <a:rPr lang="ru-RU" sz="2400" dirty="0"/>
              <a:t>Текстовый редактор может изменять шрифт, размер текста, выделять текст жирным, курсивом, подчеркиванием и зачеркиванием и сохранять его в форматах </a:t>
            </a:r>
            <a:r>
              <a:rPr lang="ru-RU" sz="2400" i="1" dirty="0"/>
              <a:t>.txt, .</a:t>
            </a:r>
            <a:r>
              <a:rPr lang="ru-RU" sz="2400" i="1" dirty="0" err="1"/>
              <a:t>htm</a:t>
            </a:r>
            <a:r>
              <a:rPr lang="ru-RU" sz="2400" i="1" dirty="0"/>
              <a:t>, .</a:t>
            </a:r>
            <a:r>
              <a:rPr lang="ru-RU" sz="2400" i="1" dirty="0" err="1"/>
              <a:t>html</a:t>
            </a:r>
            <a:r>
              <a:rPr lang="ru-RU" sz="2400" dirty="0"/>
              <a:t>.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A43DF6-DB33-4867-A3F6-6DD514481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02674"/>
            <a:ext cx="5886993" cy="464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0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FB58E-EE74-44B4-9448-34611601C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16874"/>
          </a:xfrm>
        </p:spPr>
        <p:txBody>
          <a:bodyPr>
            <a:normAutofit/>
          </a:bodyPr>
          <a:lstStyle/>
          <a:p>
            <a:r>
              <a:rPr lang="ru-RU" dirty="0"/>
              <a:t>Описание реализации:</a:t>
            </a:r>
            <a:br>
              <a:rPr lang="ru-RU" dirty="0"/>
            </a:br>
            <a:r>
              <a:rPr lang="ru-RU" sz="3100" dirty="0"/>
              <a:t>редактор изображений</a:t>
            </a:r>
            <a:endParaRPr lang="en-US" sz="3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F2F6C-E764-4967-ABE4-4123F7FF7D04}"/>
              </a:ext>
            </a:extLst>
          </p:cNvPr>
          <p:cNvSpPr txBox="1"/>
          <p:nvPr/>
        </p:nvSpPr>
        <p:spPr>
          <a:xfrm>
            <a:off x="1506583" y="2151017"/>
            <a:ext cx="45894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Класс: </a:t>
            </a:r>
            <a:r>
              <a:rPr lang="en-US" sz="2400" dirty="0" err="1"/>
              <a:t>ImageEditingWindow</a:t>
            </a:r>
            <a:r>
              <a:rPr lang="ru-RU" sz="2400" dirty="0"/>
              <a:t>.</a:t>
            </a:r>
            <a:endParaRPr lang="en-US" sz="2400" dirty="0"/>
          </a:p>
          <a:p>
            <a:r>
              <a:rPr lang="ru-RU" sz="2400" dirty="0"/>
              <a:t>Технологии: </a:t>
            </a:r>
            <a:r>
              <a:rPr lang="en-US" sz="2400" dirty="0"/>
              <a:t>PyQt5, PIL, </a:t>
            </a:r>
            <a:r>
              <a:rPr lang="en-US" sz="2400" dirty="0" err="1"/>
              <a:t>pilgram</a:t>
            </a:r>
            <a:r>
              <a:rPr lang="ru-RU" sz="2400" dirty="0"/>
              <a:t>.</a:t>
            </a:r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Описание:</a:t>
            </a:r>
          </a:p>
          <a:p>
            <a:r>
              <a:rPr lang="ru-RU" sz="2400" dirty="0"/>
              <a:t>Графический редактор позволяет накладывать на изображение различные фильтры, обрезать изображение, рисовать на нем</a:t>
            </a:r>
            <a:r>
              <a:rPr lang="en-US" sz="2400" dirty="0"/>
              <a:t>, </a:t>
            </a:r>
            <a:r>
              <a:rPr lang="ru-RU" sz="2400" dirty="0"/>
              <a:t>стирать нарисованное</a:t>
            </a:r>
            <a:r>
              <a:rPr lang="en-US" sz="2400" dirty="0"/>
              <a:t> </a:t>
            </a:r>
            <a:r>
              <a:rPr lang="ru-RU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и сохранять изображение в форматах </a:t>
            </a:r>
            <a:r>
              <a:rPr lang="en-US" sz="2400" i="1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.</a:t>
            </a:r>
            <a:r>
              <a:rPr lang="en-US" sz="2400" i="1" dirty="0" err="1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png</a:t>
            </a:r>
            <a:r>
              <a:rPr lang="en-US" sz="2400" i="1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.jpg, .bmp, .gif, .jpeg, .</a:t>
            </a:r>
            <a:r>
              <a:rPr lang="en-US" sz="2400" i="1" dirty="0" err="1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pbm</a:t>
            </a:r>
            <a:r>
              <a:rPr lang="en-US" sz="2400" i="1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.tiff, .</a:t>
            </a:r>
            <a:r>
              <a:rPr lang="en-US" sz="2400" i="1" dirty="0" err="1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svg</a:t>
            </a:r>
            <a:r>
              <a:rPr lang="ru-RU" sz="2400" i="1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и</a:t>
            </a:r>
            <a:r>
              <a:rPr lang="en-US" sz="2400" i="1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.</a:t>
            </a:r>
            <a:r>
              <a:rPr lang="en-US" sz="2400" i="1" dirty="0" err="1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xbm</a:t>
            </a:r>
            <a:r>
              <a:rPr lang="ru-RU" sz="2400" dirty="0"/>
              <a:t>.</a:t>
            </a: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B03DEF-C221-41D4-93E9-B0DC1DD65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8659" y="128817"/>
            <a:ext cx="3804141" cy="30062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9EA487-DEB9-4A76-8BA5-5349C131C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23903"/>
            <a:ext cx="4454967" cy="351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2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FB58E-EE74-44B4-9448-34611601C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16874"/>
          </a:xfrm>
        </p:spPr>
        <p:txBody>
          <a:bodyPr>
            <a:normAutofit/>
          </a:bodyPr>
          <a:lstStyle/>
          <a:p>
            <a:r>
              <a:rPr lang="ru-RU" dirty="0"/>
              <a:t>Описание реализации:</a:t>
            </a:r>
            <a:br>
              <a:rPr lang="ru-RU" dirty="0"/>
            </a:br>
            <a:r>
              <a:rPr lang="ru-RU" sz="3100" dirty="0"/>
              <a:t>редактор аудио</a:t>
            </a:r>
            <a:endParaRPr lang="en-US" sz="3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6C87F4-DA73-49FF-BDBF-08ABF29FC6C5}"/>
              </a:ext>
            </a:extLst>
          </p:cNvPr>
          <p:cNvSpPr txBox="1"/>
          <p:nvPr/>
        </p:nvSpPr>
        <p:spPr>
          <a:xfrm>
            <a:off x="1471749" y="2072640"/>
            <a:ext cx="462425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Класс: </a:t>
            </a:r>
            <a:r>
              <a:rPr lang="en-US" sz="2400" dirty="0" err="1"/>
              <a:t>AudioEditingWindow</a:t>
            </a:r>
            <a:r>
              <a:rPr lang="ru-RU" sz="2400" dirty="0"/>
              <a:t>.</a:t>
            </a:r>
            <a:endParaRPr lang="en-US" sz="2400" dirty="0"/>
          </a:p>
          <a:p>
            <a:r>
              <a:rPr lang="ru-RU" sz="2400" dirty="0"/>
              <a:t>Технологии: </a:t>
            </a:r>
            <a:r>
              <a:rPr lang="en-US" sz="2400" dirty="0"/>
              <a:t>PyQt5, </a:t>
            </a:r>
            <a:r>
              <a:rPr lang="en-US" sz="2400" dirty="0" err="1"/>
              <a:t>librosa</a:t>
            </a:r>
            <a:r>
              <a:rPr lang="en-US" sz="2400" dirty="0"/>
              <a:t>, </a:t>
            </a:r>
            <a:r>
              <a:rPr lang="en-US" sz="2400" dirty="0" err="1"/>
              <a:t>soundfile</a:t>
            </a:r>
            <a:r>
              <a:rPr lang="en-US" sz="2400" dirty="0"/>
              <a:t>, </a:t>
            </a:r>
            <a:r>
              <a:rPr lang="en-US" sz="2400" dirty="0" err="1"/>
              <a:t>numpy</a:t>
            </a:r>
            <a:r>
              <a:rPr lang="ru-RU" sz="2400" dirty="0"/>
              <a:t>.</a:t>
            </a:r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Описание:</a:t>
            </a:r>
          </a:p>
          <a:p>
            <a:r>
              <a:rPr lang="ru-RU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Редактор аудио может проигрывать, перематывать, обрезать, ускорять и замедлять запись, изменять громкость и сохранять аудиофайл в форматах </a:t>
            </a:r>
            <a:r>
              <a:rPr lang="en-US" sz="2400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.mp3 </a:t>
            </a:r>
            <a:r>
              <a:rPr lang="ru-RU" sz="24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и </a:t>
            </a:r>
            <a:r>
              <a:rPr lang="en-US" sz="2400" i="1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.wav</a:t>
            </a:r>
            <a:r>
              <a:rPr lang="ru-RU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97DCC0-AFF3-434F-8DF1-4EE3B34FF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73925"/>
            <a:ext cx="5837054" cy="510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386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F07C6-B75D-43FA-9975-11FA610DE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81000"/>
            <a:ext cx="9601200" cy="664029"/>
          </a:xfrm>
        </p:spPr>
        <p:txBody>
          <a:bodyPr>
            <a:normAutofit fontScale="90000"/>
          </a:bodyPr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A31F27-1E63-4D00-BEA7-19F7425B9239}"/>
              </a:ext>
            </a:extLst>
          </p:cNvPr>
          <p:cNvSpPr txBox="1"/>
          <p:nvPr/>
        </p:nvSpPr>
        <p:spPr>
          <a:xfrm>
            <a:off x="1371600" y="1045029"/>
            <a:ext cx="10058400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100" dirty="0"/>
              <a:t>Выводы: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100" dirty="0"/>
              <a:t>При создании приложений требуется использование сочетания различных библиотек для разных функций.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100" dirty="0"/>
              <a:t>Применение изученных технологий и информации из открытых источников на практике не всегда сразу дает положительные результаты, для достижения цели часто требуется много попыток.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100" dirty="0"/>
              <a:t>В процессе работы над приложением возникает много ошибок, на их устранение нужно специально выделять время.</a:t>
            </a:r>
          </a:p>
          <a:p>
            <a:endParaRPr lang="ru-RU" sz="2100" dirty="0"/>
          </a:p>
          <a:p>
            <a:r>
              <a:rPr lang="ru-RU" sz="2100" dirty="0"/>
              <a:t>Возможность для доработки:</a:t>
            </a:r>
          </a:p>
          <a:p>
            <a:r>
              <a:rPr lang="ru-RU" sz="2100" dirty="0"/>
              <a:t>Устранение багов (например, при наложении фильтров из </a:t>
            </a:r>
            <a:r>
              <a:rPr lang="en-US" sz="2100" dirty="0"/>
              <a:t>Instagram </a:t>
            </a:r>
            <a:r>
              <a:rPr lang="ru-RU" sz="2100" dirty="0"/>
              <a:t>на несохраненное изображение оно становится синим)</a:t>
            </a:r>
          </a:p>
          <a:p>
            <a:endParaRPr lang="ru-RU" sz="2100" dirty="0"/>
          </a:p>
          <a:p>
            <a:r>
              <a:rPr lang="ru-RU" sz="2100" dirty="0"/>
              <a:t>Возможности для развития: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100" dirty="0"/>
              <a:t>Добавление редактора видео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100" dirty="0"/>
              <a:t>Добавление возможности выбора расширения файла при его сохранении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100" dirty="0"/>
              <a:t>Добавление возможности записи аудио- и видеофайлов</a:t>
            </a:r>
          </a:p>
        </p:txBody>
      </p:sp>
    </p:spTree>
    <p:extLst>
      <p:ext uri="{BB962C8B-B14F-4D97-AF65-F5344CB8AC3E}">
        <p14:creationId xmlns:p14="http://schemas.microsoft.com/office/powerpoint/2010/main" val="377152589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{BAE63ECC-B37A-4E29-BB9F-3FBD6C934A66}tf10001105</Template>
  <TotalTime>118</TotalTime>
  <Words>602</Words>
  <Application>Microsoft Office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Franklin Gothic Book</vt:lpstr>
      <vt:lpstr>Crop</vt:lpstr>
      <vt:lpstr>Media Editor</vt:lpstr>
      <vt:lpstr>Введение</vt:lpstr>
      <vt:lpstr>Описание реализации: использованные классы и технологии</vt:lpstr>
      <vt:lpstr>Описание реализации: главное окно программы</vt:lpstr>
      <vt:lpstr>Описание реализации: текстовый редактор</vt:lpstr>
      <vt:lpstr>Описание реализации: редактор изображений</vt:lpstr>
      <vt:lpstr>Описание реализации: редактор аудио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Editor</dc:title>
  <dc:creator>Dasha Sanina</dc:creator>
  <cp:lastModifiedBy>Dasha Sanina</cp:lastModifiedBy>
  <cp:revision>10</cp:revision>
  <dcterms:created xsi:type="dcterms:W3CDTF">2021-11-13T11:03:03Z</dcterms:created>
  <dcterms:modified xsi:type="dcterms:W3CDTF">2021-11-13T13:01:23Z</dcterms:modified>
</cp:coreProperties>
</file>