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5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56E-0947-43D6-9229-DCB51449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 RUNNER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B5E72-5700-4389-BDEA-25F7F9CA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938" y="4713925"/>
            <a:ext cx="2370550" cy="554761"/>
          </a:xfrm>
        </p:spPr>
        <p:txBody>
          <a:bodyPr>
            <a:normAutofit/>
          </a:bodyPr>
          <a:lstStyle/>
          <a:p>
            <a:r>
              <a:rPr lang="ru-RU" dirty="0"/>
              <a:t>Дарья Санина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1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5631-3C4A-46F8-9BB7-CD1D69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1" y="278055"/>
            <a:ext cx="9601200" cy="690154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4370E-9DBD-4FAE-A077-9F5663E42B95}"/>
              </a:ext>
            </a:extLst>
          </p:cNvPr>
          <p:cNvSpPr txBox="1"/>
          <p:nvPr/>
        </p:nvSpPr>
        <p:spPr>
          <a:xfrm>
            <a:off x="844731" y="1275177"/>
            <a:ext cx="11112137" cy="632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Компьютерная игра «</a:t>
            </a:r>
            <a:r>
              <a:rPr lang="en-US" sz="2400" b="1" i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Snake Runner</a:t>
            </a: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» основана на аркадной игре «Змейка». На экране отображается пять линий с дорогой. Игрок управляет змеей, которая должна перемещаться по дороге.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Цель игры </a:t>
            </a: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 набрать как можно больше очков.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Если змея сходит с дороги, игра заканчивается. На дороге встречаются </a:t>
            </a:r>
            <a:r>
              <a:rPr lang="ru-RU" sz="24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монстры</a:t>
            </a: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Если змея их касается, игра также заканчивается. Монстра можно уничтожить, кликнув на него. На дороге также попадаются </a:t>
            </a:r>
            <a:r>
              <a:rPr lang="ru-RU" sz="24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яблоки</a:t>
            </a: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Игрок может собирать эти яблоки и приобретать на них дополнительные элементы (скины, </a:t>
            </a:r>
            <a:r>
              <a:rPr lang="ru-RU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бустеры</a:t>
            </a:r>
            <a:r>
              <a:rPr lang="ru-R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и т.д.).</a:t>
            </a:r>
            <a:endParaRPr lang="en-US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2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7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63284"/>
            <a:ext cx="10363201" cy="1376757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использованные классы и технологии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ADF1F-56F4-4E81-A924-CCC687988BA1}"/>
              </a:ext>
            </a:extLst>
          </p:cNvPr>
          <p:cNvSpPr txBox="1"/>
          <p:nvPr/>
        </p:nvSpPr>
        <p:spPr>
          <a:xfrm>
            <a:off x="914399" y="1166842"/>
            <a:ext cx="111905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/>
              <a:t>Классы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RoadPart</a:t>
            </a:r>
            <a:r>
              <a:rPr lang="en-US" sz="2000" b="1" dirty="0"/>
              <a:t>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Snake(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SnakeTail</a:t>
            </a:r>
            <a:r>
              <a:rPr lang="en-US" sz="2000" b="1" dirty="0"/>
              <a:t>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SnakeHeadPoint</a:t>
            </a:r>
            <a:r>
              <a:rPr lang="en-US" sz="2000" b="1" dirty="0"/>
              <a:t>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Monster(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Apple(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Booster(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InsufficientApplesWindow</a:t>
            </a:r>
            <a:r>
              <a:rPr lang="en-US" sz="2000" b="1" dirty="0"/>
              <a:t>(</a:t>
            </a:r>
            <a:r>
              <a:rPr lang="en-US" sz="2000" b="1" dirty="0" err="1"/>
              <a:t>pygame.sprite.Sprite</a:t>
            </a:r>
            <a:r>
              <a:rPr lang="en-US" sz="2000" b="1" dirty="0"/>
              <a:t>)</a:t>
            </a:r>
            <a:endParaRPr lang="ru-RU" sz="2000" b="1" dirty="0"/>
          </a:p>
          <a:p>
            <a:endParaRPr lang="ru-RU" sz="2000" dirty="0"/>
          </a:p>
          <a:p>
            <a:r>
              <a:rPr lang="ru-RU" sz="2000" i="1" dirty="0"/>
              <a:t>Технологии</a:t>
            </a:r>
            <a:r>
              <a:rPr lang="ru-RU" sz="2000" dirty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pygame</a:t>
            </a:r>
            <a:r>
              <a:rPr lang="en-US" sz="2000" b="1" dirty="0"/>
              <a:t> </a:t>
            </a:r>
            <a:r>
              <a:rPr lang="ru-RU" sz="2000" b="1" dirty="0"/>
              <a:t>–</a:t>
            </a:r>
            <a:r>
              <a:rPr lang="en-US" sz="2000" b="1" dirty="0"/>
              <a:t> </a:t>
            </a:r>
            <a:r>
              <a:rPr lang="ru-RU" sz="2000" dirty="0"/>
              <a:t>библиотека для создания игр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pyautogui</a:t>
            </a:r>
            <a:r>
              <a:rPr lang="ru-RU" sz="2000" b="1" dirty="0"/>
              <a:t> – </a:t>
            </a:r>
            <a:r>
              <a:rPr lang="ru-RU" sz="2000" dirty="0"/>
              <a:t>библиотека была использована для получения размера экрана пользователя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random</a:t>
            </a:r>
            <a:r>
              <a:rPr lang="ru-RU" sz="2000" b="1" dirty="0"/>
              <a:t> – </a:t>
            </a:r>
            <a:r>
              <a:rPr lang="ru-RU" sz="2000" dirty="0"/>
              <a:t>библиотека была использована для случайной генерации дороги, яблок и монстров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sqlite3 </a:t>
            </a:r>
            <a:r>
              <a:rPr lang="ru-RU" sz="2000" b="1" dirty="0"/>
              <a:t>– </a:t>
            </a:r>
            <a:r>
              <a:rPr lang="ru-RU" sz="2000" dirty="0"/>
              <a:t>библиотека для работы с базами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time </a:t>
            </a:r>
            <a:r>
              <a:rPr lang="ru-RU" sz="2000" b="1" dirty="0"/>
              <a:t>– </a:t>
            </a:r>
            <a:r>
              <a:rPr lang="ru-RU" sz="2000" dirty="0"/>
              <a:t>библиотека для работы со временем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PIL </a:t>
            </a:r>
            <a:r>
              <a:rPr lang="ru-RU" sz="2000" b="1" dirty="0"/>
              <a:t>– </a:t>
            </a:r>
            <a:r>
              <a:rPr lang="ru-RU" sz="2000" dirty="0"/>
              <a:t>библиотека была использована для обрезания изображений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4010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743303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главный экран программы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6533A-FCD5-4F08-93A9-C815892F2E8A}"/>
              </a:ext>
            </a:extLst>
          </p:cNvPr>
          <p:cNvSpPr txBox="1"/>
          <p:nvPr/>
        </p:nvSpPr>
        <p:spPr>
          <a:xfrm>
            <a:off x="1489167" y="2029097"/>
            <a:ext cx="46068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На главном экране программы: </a:t>
            </a:r>
          </a:p>
          <a:p>
            <a:r>
              <a:rPr lang="ru-RU" sz="2200" dirty="0"/>
              <a:t>•	Кнопка старта (круглая кнопка с изображенным на ней треугольником)</a:t>
            </a:r>
          </a:p>
          <a:p>
            <a:r>
              <a:rPr lang="ru-RU" sz="2200" dirty="0"/>
              <a:t>•	Кнопка магазина (кнопка с изображением продуктовой тележки)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9B55A-E222-4224-9A01-8F63652F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03" y="1802674"/>
            <a:ext cx="4021222" cy="4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основная часть игры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F2F6C-E764-4967-ABE4-4123F7FF7D04}"/>
              </a:ext>
            </a:extLst>
          </p:cNvPr>
          <p:cNvSpPr txBox="1"/>
          <p:nvPr/>
        </p:nvSpPr>
        <p:spPr>
          <a:xfrm>
            <a:off x="1506583" y="1802675"/>
            <a:ext cx="652088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Дорога движется вниз, новые части дороги - сразу над верхней частью в случайном столбце игрового поля. Части дороги соединяются. Скорость дороги/змейки растет на 0.1 пиксель в секунду каждый кадр. Начальный счет игрока – 0, каждый кадр - +1. </a:t>
            </a:r>
          </a:p>
          <a:p>
            <a:endParaRPr lang="ru-RU" sz="2100" dirty="0"/>
          </a:p>
          <a:p>
            <a:r>
              <a:rPr lang="ru-RU" sz="2100" dirty="0"/>
              <a:t>Для поворотов змеи - стрелки «влево» - «вправо» или буквы </a:t>
            </a:r>
            <a:r>
              <a:rPr lang="en-US" sz="2100" dirty="0"/>
              <a:t>“A” </a:t>
            </a:r>
            <a:r>
              <a:rPr lang="ru-RU" sz="2100" dirty="0"/>
              <a:t>и </a:t>
            </a:r>
            <a:r>
              <a:rPr lang="en-US" sz="2100" dirty="0"/>
              <a:t>“D”</a:t>
            </a:r>
            <a:r>
              <a:rPr lang="ru-RU" sz="2100" dirty="0"/>
              <a:t> При этом дорога останавливается. Стрелка «вверх» или буква </a:t>
            </a:r>
            <a:r>
              <a:rPr lang="en-US" sz="2100" dirty="0"/>
              <a:t>“W”</a:t>
            </a:r>
            <a:r>
              <a:rPr lang="ru-RU" sz="2100" dirty="0"/>
              <a:t>  - змейка поворачивается в изначальное положение, движение дороги возобновляется со скоростью змейки.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28547-097C-46C9-A0F8-352872E8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939" y="685799"/>
            <a:ext cx="4265061" cy="47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яблоки и монстры</a:t>
            </a:r>
            <a:endParaRPr lang="en-US" sz="3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A0C17-6BEE-4F1B-BB77-229409A3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94" y="835593"/>
            <a:ext cx="4610501" cy="5186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DD8EA-6E77-4CD6-B086-A91161CAD0F0}"/>
              </a:ext>
            </a:extLst>
          </p:cNvPr>
          <p:cNvSpPr txBox="1"/>
          <p:nvPr/>
        </p:nvSpPr>
        <p:spPr>
          <a:xfrm>
            <a:off x="1501541" y="2338939"/>
            <a:ext cx="5303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Во время игры на дороге появляются яблоки и монстры. </a:t>
            </a:r>
          </a:p>
          <a:p>
            <a:endParaRPr lang="ru-RU" sz="2100" dirty="0"/>
          </a:p>
          <a:p>
            <a:r>
              <a:rPr lang="ru-RU" sz="2100" dirty="0"/>
              <a:t>При касании змейкой яблока оно исчезает, к количеству яблок у игрока прибавляется 1. Количество яблок у игрока записывается в базу данных, чтобы при следующем запуске игры оно не обнулялось.</a:t>
            </a:r>
          </a:p>
          <a:p>
            <a:endParaRPr lang="ru-RU" sz="2100" dirty="0"/>
          </a:p>
          <a:p>
            <a:r>
              <a:rPr lang="ru-RU" sz="2100" dirty="0"/>
              <a:t>При клике по монстру, сгенерированному на дороге, монстр исчезает. При касании змейкой монстра игра заканчивается.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46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пауза, перезапуск, окончание игры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C87F4-DA73-49FF-BDBF-08ABF29FC6C5}"/>
              </a:ext>
            </a:extLst>
          </p:cNvPr>
          <p:cNvSpPr txBox="1"/>
          <p:nvPr/>
        </p:nvSpPr>
        <p:spPr>
          <a:xfrm>
            <a:off x="1097281" y="1790299"/>
            <a:ext cx="63141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На экране игры – кнопка со значком паузы. При нажатии на паузу игра приостанавливается.</a:t>
            </a:r>
          </a:p>
          <a:p>
            <a:r>
              <a:rPr lang="ru-RU" sz="2100" dirty="0"/>
              <a:t>На экране паузы - кнопки </a:t>
            </a:r>
            <a:r>
              <a:rPr lang="en-US" sz="2100" dirty="0"/>
              <a:t>“</a:t>
            </a:r>
            <a:r>
              <a:rPr lang="ru-RU" sz="2100" dirty="0" err="1"/>
              <a:t>Resume</a:t>
            </a:r>
            <a:r>
              <a:rPr lang="en-US" sz="2100" dirty="0"/>
              <a:t>”</a:t>
            </a:r>
            <a:r>
              <a:rPr lang="ru-RU" sz="2100" dirty="0"/>
              <a:t>, </a:t>
            </a:r>
            <a:r>
              <a:rPr lang="en-US" sz="2100" dirty="0"/>
              <a:t>“Restart”</a:t>
            </a:r>
            <a:r>
              <a:rPr lang="ru-RU" sz="2100" dirty="0"/>
              <a:t> и </a:t>
            </a:r>
            <a:r>
              <a:rPr lang="en-US" sz="2100" dirty="0"/>
              <a:t>“Home”</a:t>
            </a:r>
            <a:r>
              <a:rPr lang="ru-RU" sz="2100" dirty="0"/>
              <a:t>. </a:t>
            </a:r>
            <a:r>
              <a:rPr lang="en-US" sz="2100" dirty="0"/>
              <a:t>“Resume”</a:t>
            </a:r>
            <a:r>
              <a:rPr lang="ru-RU" sz="2100" dirty="0"/>
              <a:t>: игра возобновляется. </a:t>
            </a:r>
            <a:r>
              <a:rPr lang="en-US" sz="2100" dirty="0"/>
              <a:t>“Restart”: </a:t>
            </a:r>
            <a:r>
              <a:rPr lang="ru-RU" sz="2100" dirty="0"/>
              <a:t>игра перезапускается.</a:t>
            </a:r>
            <a:r>
              <a:rPr lang="en-US" sz="2100" dirty="0"/>
              <a:t> “Home”</a:t>
            </a:r>
            <a:r>
              <a:rPr lang="ru-RU" sz="2100" dirty="0"/>
              <a:t> – переход на главный экран.</a:t>
            </a:r>
          </a:p>
          <a:p>
            <a:endParaRPr lang="ru-RU" sz="2100" dirty="0"/>
          </a:p>
          <a:p>
            <a:r>
              <a:rPr lang="ru-RU" sz="2100" dirty="0"/>
              <a:t>При касании змейкой участка игрового поля вне дороги или монстра игра заканчивается, появляется экран проигрыша или экран нового максимального счета – в зависимости от набранных очков, счет за эту игру заносится в базу данных.</a:t>
            </a:r>
          </a:p>
          <a:p>
            <a:r>
              <a:rPr lang="ru-RU" sz="2100" dirty="0"/>
              <a:t>Также появляются кнопки </a:t>
            </a:r>
            <a:r>
              <a:rPr lang="en-US" sz="2100" dirty="0"/>
              <a:t>“Restart” </a:t>
            </a:r>
            <a:r>
              <a:rPr lang="ru-RU" sz="2100" dirty="0"/>
              <a:t>и </a:t>
            </a:r>
            <a:r>
              <a:rPr lang="en-US" sz="2100" dirty="0"/>
              <a:t>“Home”.</a:t>
            </a:r>
            <a:endParaRPr lang="ru-RU" sz="2100" dirty="0"/>
          </a:p>
          <a:p>
            <a:r>
              <a:rPr lang="ru-RU" sz="21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FA833-3EEE-47BC-9A9A-FB51AE24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183" y="549498"/>
            <a:ext cx="2719979" cy="305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429B3-881E-4581-9445-0980F64A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53" y="2335825"/>
            <a:ext cx="2887578" cy="3248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7DB0DA-F2A9-4017-8A62-3B4E88BC8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183" y="3609474"/>
            <a:ext cx="2719979" cy="30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58E-EE74-44B4-9448-34611601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6874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реализации:</a:t>
            </a:r>
            <a:br>
              <a:rPr lang="ru-RU" dirty="0"/>
            </a:br>
            <a:r>
              <a:rPr lang="ru-RU" sz="3100" dirty="0"/>
              <a:t>магазины скинов и бустеров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C87F4-DA73-49FF-BDBF-08ABF29FC6C5}"/>
              </a:ext>
            </a:extLst>
          </p:cNvPr>
          <p:cNvSpPr txBox="1"/>
          <p:nvPr/>
        </p:nvSpPr>
        <p:spPr>
          <a:xfrm>
            <a:off x="1097280" y="1802674"/>
            <a:ext cx="71996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Экран выбора магазина - при нажатии на кнопку с изображением продуктовой тележки на главном экране. На экране выбора магазина – кнопки «</a:t>
            </a:r>
            <a:r>
              <a:rPr lang="en-US" sz="2100" dirty="0"/>
              <a:t>Skins</a:t>
            </a:r>
            <a:r>
              <a:rPr lang="ru-RU" sz="2100" dirty="0"/>
              <a:t>»</a:t>
            </a:r>
            <a:r>
              <a:rPr lang="en-US" sz="2100" dirty="0"/>
              <a:t> </a:t>
            </a:r>
            <a:r>
              <a:rPr lang="ru-RU" sz="2100" dirty="0"/>
              <a:t>и «</a:t>
            </a:r>
            <a:r>
              <a:rPr lang="en-US" sz="2100" dirty="0"/>
              <a:t>Boosters</a:t>
            </a:r>
            <a:r>
              <a:rPr lang="ru-RU" sz="2100" dirty="0"/>
              <a:t>».</a:t>
            </a:r>
          </a:p>
          <a:p>
            <a:endParaRPr lang="ru-RU" sz="2100" dirty="0"/>
          </a:p>
          <a:p>
            <a:r>
              <a:rPr lang="ru-RU" sz="2100" dirty="0"/>
              <a:t>На экране магазина скинов</a:t>
            </a:r>
            <a:r>
              <a:rPr lang="en-US" sz="2100" dirty="0"/>
              <a:t>/</a:t>
            </a:r>
            <a:r>
              <a:rPr lang="ru-RU" sz="2100" dirty="0"/>
              <a:t> бустеров – изображения скинов змейки/бустеров, рядом с каждым изображением - кнопка “</a:t>
            </a:r>
            <a:r>
              <a:rPr lang="ru-RU" sz="2100" dirty="0" err="1"/>
              <a:t>Buy</a:t>
            </a:r>
            <a:r>
              <a:rPr lang="ru-RU" sz="2100" dirty="0"/>
              <a:t>”. Если у игрока недостаточно яблок для покупки данного скина или бустера - появляется всплывающее окно с надписью “You </a:t>
            </a:r>
            <a:r>
              <a:rPr lang="ru-RU" sz="2100" dirty="0" err="1"/>
              <a:t>don’t</a:t>
            </a:r>
            <a:r>
              <a:rPr lang="ru-RU" sz="2100" dirty="0"/>
              <a:t> </a:t>
            </a:r>
            <a:r>
              <a:rPr lang="ru-RU" sz="2100" dirty="0" err="1"/>
              <a:t>have</a:t>
            </a:r>
            <a:r>
              <a:rPr lang="ru-RU" sz="2100" dirty="0"/>
              <a:t> </a:t>
            </a:r>
            <a:r>
              <a:rPr lang="ru-RU" sz="2100" dirty="0" err="1"/>
              <a:t>enough</a:t>
            </a:r>
            <a:r>
              <a:rPr lang="ru-RU" sz="2100" dirty="0"/>
              <a:t> </a:t>
            </a:r>
            <a:r>
              <a:rPr lang="ru-RU" sz="2100" dirty="0" err="1"/>
              <a:t>apples</a:t>
            </a:r>
            <a:r>
              <a:rPr lang="ru-RU" sz="2100" dirty="0"/>
              <a:t>.”</a:t>
            </a:r>
          </a:p>
          <a:p>
            <a:endParaRPr lang="ru-RU" sz="2100" dirty="0"/>
          </a:p>
          <a:p>
            <a:r>
              <a:rPr lang="ru-RU" sz="2100" dirty="0"/>
              <a:t>Возможные бустеры: магнит, замедление, щит</a:t>
            </a:r>
          </a:p>
          <a:p>
            <a:endParaRPr lang="ru-RU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86208-A40B-40B8-B8E7-E61F0DA9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71" y="0"/>
            <a:ext cx="2613258" cy="2939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5C44B-342E-4E1A-A7AA-385C5766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141" y="2919548"/>
            <a:ext cx="2613259" cy="2939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342C6-4D8D-4D55-8285-5974EE194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868" y="4056789"/>
            <a:ext cx="2466132" cy="27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07C6-B75D-43FA-9975-11FA610D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664029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31F27-1E63-4D00-BEA7-19F7425B9239}"/>
              </a:ext>
            </a:extLst>
          </p:cNvPr>
          <p:cNvSpPr txBox="1"/>
          <p:nvPr/>
        </p:nvSpPr>
        <p:spPr>
          <a:xfrm>
            <a:off x="1371600" y="1045029"/>
            <a:ext cx="100584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Выводы: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При создании игр требуется использование сочетания различных библиотек для разных функций.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Применение изученных технологий и информации из открытых источников на практике не всегда сразу дает положительные результаты, для достижения цели часто требуется много попыток.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В процессе работы над созданием игры возникает много ошибок, на их устранение нужно специально выделять время.</a:t>
            </a:r>
          </a:p>
          <a:p>
            <a:endParaRPr lang="ru-RU" sz="2100" dirty="0"/>
          </a:p>
          <a:p>
            <a:r>
              <a:rPr lang="ru-RU" sz="2100" dirty="0"/>
              <a:t>Возможность для доработки: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dirty="0"/>
              <a:t>Устранение багов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dirty="0"/>
              <a:t>Добавление указания цены в магазинах скинов и бустеров</a:t>
            </a:r>
          </a:p>
          <a:p>
            <a:endParaRPr lang="ru-RU" sz="2100" dirty="0"/>
          </a:p>
          <a:p>
            <a:r>
              <a:rPr lang="ru-RU" sz="2100" dirty="0"/>
              <a:t>Возможности для развития: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Добавление музыкального фона и звуковых и визуальных эффектов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Добавление дополнительных скинов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100" dirty="0"/>
              <a:t>Добавление настроек</a:t>
            </a:r>
          </a:p>
        </p:txBody>
      </p:sp>
    </p:spTree>
    <p:extLst>
      <p:ext uri="{BB962C8B-B14F-4D97-AF65-F5344CB8AC3E}">
        <p14:creationId xmlns:p14="http://schemas.microsoft.com/office/powerpoint/2010/main" val="37715258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{BAE63ECC-B37A-4E29-BB9F-3FBD6C934A66}tf10001105</Template>
  <TotalTime>456</TotalTime>
  <Words>739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SNAKE RUNNER</vt:lpstr>
      <vt:lpstr>Введение</vt:lpstr>
      <vt:lpstr>Описание реализации: использованные классы и технологии</vt:lpstr>
      <vt:lpstr>Описание реализации: главный экран программы</vt:lpstr>
      <vt:lpstr>Описание реализации: основная часть игры</vt:lpstr>
      <vt:lpstr>Описание реализации: яблоки и монстры</vt:lpstr>
      <vt:lpstr>Описание реализации: пауза, перезапуск, окончание игры</vt:lpstr>
      <vt:lpstr>Описание реализации: магазины скинов и бустеров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Editor</dc:title>
  <dc:creator>Dasha Sanina</dc:creator>
  <cp:lastModifiedBy>Varvara Danilina</cp:lastModifiedBy>
  <cp:revision>26</cp:revision>
  <dcterms:created xsi:type="dcterms:W3CDTF">2021-11-13T11:03:03Z</dcterms:created>
  <dcterms:modified xsi:type="dcterms:W3CDTF">2022-01-15T13:45:36Z</dcterms:modified>
</cp:coreProperties>
</file>