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моделей для предсказания возраста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Описание задачи:</a:t>
            </a:r>
            <a:r>
              <a:rPr lang="ru-RU" dirty="0"/>
              <a:t> Прогнозирование возраста на основе данных о здоровье и образе жизни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1" y="4856672"/>
            <a:ext cx="4356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Наша группа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Круглов Максим </a:t>
            </a:r>
          </a:p>
          <a:p>
            <a:r>
              <a:rPr lang="ru-RU" sz="2000" dirty="0" err="1" smtClean="0">
                <a:solidFill>
                  <a:schemeClr val="bg1"/>
                </a:solidFill>
              </a:rPr>
              <a:t>Косташ</a:t>
            </a:r>
            <a:r>
              <a:rPr lang="ru-RU" sz="2000" dirty="0" smtClean="0">
                <a:solidFill>
                  <a:schemeClr val="bg1"/>
                </a:solidFill>
              </a:rPr>
              <a:t> (Щербинина) Дарья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Юсупова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253790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0806" y="2306863"/>
            <a:ext cx="966698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Прогнозирование возраста (регрессия) на основе различных факторов здоровья и образа жизни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Цель: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Разработать и оценить несколько моделей для предсказания возраста и выбрать наиболее эффективную.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Тип задачи: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Регрессия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Описание целевой переменной: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Возраст 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целевая переменная, которую необходимо предсказать.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3" y="2415434"/>
            <a:ext cx="95915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Количество строк: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Количество признаков: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 признаки: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Физические параметры: рост, вес, артериальное давление, уровень холестерина и сахара в крови, индекс массы тела (BMI), плотность костей.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Здоровье и образ жизни: уровень физической активности, курение, употребление алкоголя, рацион питания, наличие хронических заболеваний.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Психоэмоциональное состояние: когнитивные функции, психическое здоровье, уровень стресса.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Дополнительные параметры: уровень образования, доход, воздействие загрязнений, солнечное излучение и др.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моделей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157812"/>
            <a:ext cx="5252449" cy="237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b="1" dirty="0"/>
              <a:t>Линейная регрессия (LR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Простая </a:t>
            </a:r>
            <a:r>
              <a:rPr lang="ru-RU" dirty="0"/>
              <a:t>модель, которая создает линейное преобразование между входными признаками и целевой переменной (возрастом).</a:t>
            </a:r>
          </a:p>
          <a:p>
            <a:pPr marL="0" indent="0">
              <a:buNone/>
            </a:pPr>
            <a:r>
              <a:rPr lang="ru-RU" dirty="0" smtClean="0"/>
              <a:t>Реализована </a:t>
            </a:r>
            <a:r>
              <a:rPr lang="ru-RU" dirty="0"/>
              <a:t>с использованием библиотеки </a:t>
            </a:r>
            <a:r>
              <a:rPr lang="ru-RU" b="1" dirty="0" err="1"/>
              <a:t>scikit-learn</a:t>
            </a:r>
            <a:r>
              <a:rPr lang="ru-RU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1097" y="2070440"/>
            <a:ext cx="5069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Случайный лес (RF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r>
              <a:rPr lang="ru-RU" dirty="0" smtClean="0"/>
              <a:t>Мощная </a:t>
            </a:r>
            <a:r>
              <a:rPr lang="ru-RU" dirty="0"/>
              <a:t>модель ансамбля, использующая множество деревьев решений для предсказания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Реализована </a:t>
            </a:r>
            <a:r>
              <a:rPr lang="ru-RU" dirty="0"/>
              <a:t>с использованием библиотеки </a:t>
            </a:r>
            <a:r>
              <a:rPr lang="ru-RU" b="1" dirty="0" err="1"/>
              <a:t>scikit-learn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7248" y="4820620"/>
            <a:ext cx="10181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Нейронная сеть (NN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r>
              <a:rPr lang="ru-RU" dirty="0" smtClean="0"/>
              <a:t>Модель</a:t>
            </a:r>
            <a:r>
              <a:rPr lang="ru-RU" dirty="0"/>
              <a:t>, использующая несколько слоев для обучения на сложных данных с нелинейными зависимостями.</a:t>
            </a:r>
          </a:p>
          <a:p>
            <a:r>
              <a:rPr lang="ru-RU" dirty="0"/>
              <a:t>В данном случае была реализована с использованием библиотеки </a:t>
            </a:r>
            <a:r>
              <a:rPr lang="ru-RU" b="1" dirty="0" err="1"/>
              <a:t>PyTorch</a:t>
            </a:r>
            <a:r>
              <a:rPr lang="ru-RU" dirty="0"/>
              <a:t>.</a:t>
            </a:r>
          </a:p>
          <a:p>
            <a:r>
              <a:rPr lang="ru-RU" dirty="0"/>
              <a:t>Архитектура включает 3 </a:t>
            </a:r>
            <a:r>
              <a:rPr lang="ru-RU" dirty="0" err="1"/>
              <a:t>полносвязных</a:t>
            </a:r>
            <a:r>
              <a:rPr lang="ru-RU" dirty="0"/>
              <a:t> слоя с функциями активации </a:t>
            </a:r>
            <a:r>
              <a:rPr lang="ru-RU" dirty="0" err="1"/>
              <a:t>ReLU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оценки качества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544373"/>
            <a:ext cx="110296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MSE 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Squared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Error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ru-RU" alt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это метрика, используемая для измерения средней квадратной ошибки между предсказанными значениями модели и истинными значениями (целевыми). Она помогает понять, насколько точно модель предсказывает результаты</a:t>
            </a:r>
            <a:r>
              <a:rPr lang="ru-RU" dirty="0">
                <a:latin typeface="+mj-lt"/>
              </a:rPr>
              <a:t>. Чем меньше значение MSE, тем лучше </a:t>
            </a:r>
            <a:r>
              <a:rPr lang="ru-RU" dirty="0" smtClean="0">
                <a:latin typeface="+mj-lt"/>
              </a:rPr>
              <a:t>модель.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dirty="0">
              <a:solidFill>
                <a:schemeClr val="tx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R² (Коэффициент детерминации - </a:t>
            </a:r>
            <a:r>
              <a:rPr lang="ru-RU" dirty="0"/>
              <a:t>то метрика, которая показывает, насколько хорошо модель объясняет вариацию целевой переменной на основе входных данных. Он измеряет степень, до которой изменения целевой переменной (например, возраста) могут быть объяснены моделируемыми факторами</a:t>
            </a:r>
            <a:r>
              <a:rPr lang="ru-RU" dirty="0"/>
              <a:t>. Чем ближе значение R² к 1, тем лучше модель.</a:t>
            </a:r>
            <a:endParaRPr lang="ru-RU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Цель: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Минимизировать MSE и максимизировать R². </a:t>
            </a:r>
          </a:p>
        </p:txBody>
      </p:sp>
    </p:spTree>
    <p:extLst>
      <p:ext uri="{BB962C8B-B14F-4D97-AF65-F5344CB8AC3E}">
        <p14:creationId xmlns:p14="http://schemas.microsoft.com/office/powerpoint/2010/main" val="7314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03179" y="2180497"/>
            <a:ext cx="2785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Случайный лес (RF)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MSE:</a:t>
            </a:r>
            <a:r>
              <a:rPr lang="ru-RU" dirty="0"/>
              <a:t> </a:t>
            </a:r>
            <a:r>
              <a:rPr lang="ru-RU" dirty="0" smtClean="0"/>
              <a:t>4.29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R²:</a:t>
            </a:r>
            <a:r>
              <a:rPr lang="ru-RU" dirty="0"/>
              <a:t> </a:t>
            </a:r>
            <a:r>
              <a:rPr lang="ru-RU" dirty="0" smtClean="0"/>
              <a:t>98.98%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1192" y="3917857"/>
            <a:ext cx="3294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Линейная регрессия (LR)</a:t>
            </a:r>
          </a:p>
          <a:p>
            <a:r>
              <a:rPr lang="ru-RU" b="1" dirty="0"/>
              <a:t>MSE:</a:t>
            </a:r>
            <a:r>
              <a:rPr lang="ru-RU" dirty="0"/>
              <a:t> 12.29</a:t>
            </a:r>
          </a:p>
          <a:p>
            <a:r>
              <a:rPr lang="ru-RU" b="1" dirty="0"/>
              <a:t>R²:</a:t>
            </a:r>
            <a:r>
              <a:rPr lang="ru-RU" dirty="0"/>
              <a:t> </a:t>
            </a:r>
            <a:r>
              <a:rPr lang="ru-RU" dirty="0" smtClean="0"/>
              <a:t>97.09</a:t>
            </a:r>
            <a:r>
              <a:rPr lang="ru-RU" dirty="0"/>
              <a:t>%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20555" y="3917857"/>
            <a:ext cx="385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Нейронная сеть (NN)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MSE:</a:t>
            </a:r>
            <a:r>
              <a:rPr lang="ru-RU" dirty="0"/>
              <a:t> </a:t>
            </a:r>
            <a:r>
              <a:rPr lang="ru-RU" dirty="0" smtClean="0"/>
              <a:t>84</a:t>
            </a:r>
            <a:r>
              <a:rPr lang="ru-RU" dirty="0" smtClean="0"/>
              <a:t>.78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R²:</a:t>
            </a:r>
            <a:r>
              <a:rPr lang="ru-RU" dirty="0"/>
              <a:t> </a:t>
            </a:r>
            <a:r>
              <a:rPr lang="ru-RU" dirty="0" smtClean="0"/>
              <a:t>79.79</a:t>
            </a:r>
            <a:r>
              <a:rPr lang="ru-RU" dirty="0"/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10294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моделей</a:t>
            </a: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43793"/>
              </p:ext>
            </p:extLst>
          </p:nvPr>
        </p:nvGraphicFramePr>
        <p:xfrm>
          <a:off x="581025" y="2181225"/>
          <a:ext cx="11029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/>
                <a:gridCol w="3676650"/>
                <a:gridCol w="3676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	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	R²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Линейная регрессия (</a:t>
                      </a:r>
                      <a:r>
                        <a:rPr lang="en-US"/>
                        <a:t>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0.9709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Случайный лес (</a:t>
                      </a:r>
                      <a:r>
                        <a:rPr lang="en-US"/>
                        <a:t>RF)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4.29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0.9898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Нейронная сеть (</a:t>
                      </a:r>
                      <a:r>
                        <a:rPr lang="en-US"/>
                        <a:t>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85.47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0.7979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09696" y="4558159"/>
            <a:ext cx="10772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Случайный лес (RF) является наилучшей моделью для предсказания возраста, так как имеет наименьшее значение MSE и наибольшее значение R², что означает высокую точность и способность хорошо объяснять </a:t>
            </a:r>
            <a:r>
              <a:rPr lang="ru-RU" dirty="0" err="1"/>
              <a:t>данные.Линейная</a:t>
            </a:r>
            <a:r>
              <a:rPr lang="ru-RU" dirty="0"/>
              <a:t> регрессия (LR) может быть хорошей моделью, но её производительность уступает случайному </a:t>
            </a:r>
            <a:r>
              <a:rPr lang="ru-RU" dirty="0" err="1"/>
              <a:t>лесу.Нейронная</a:t>
            </a:r>
            <a:r>
              <a:rPr lang="ru-RU" dirty="0"/>
              <a:t> сеть (NN), несмотря на свою сложность, показала худшие результаты, с более высокими ошибками и низким значением R², что делает её менее эффективной для данной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04370268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26</TotalTime>
  <Words>516</Words>
  <Application>Microsoft Office PowerPoint</Application>
  <PresentationFormat>Широкоэкранный</PresentationFormat>
  <Paragraphs>63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Wingdings 2</vt:lpstr>
      <vt:lpstr>Дивиденд</vt:lpstr>
      <vt:lpstr>Оценка моделей для предсказания возраста</vt:lpstr>
      <vt:lpstr>Постановка задачи</vt:lpstr>
      <vt:lpstr>Описание данных</vt:lpstr>
      <vt:lpstr>Выбор моделей</vt:lpstr>
      <vt:lpstr>Метрики оценки качества</vt:lpstr>
      <vt:lpstr>Результаты</vt:lpstr>
      <vt:lpstr>Сравнение моделей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моделей для предсказания возраста</dc:title>
  <dc:creator>Дарья Юсупова</dc:creator>
  <cp:lastModifiedBy>Дарья Юсупова</cp:lastModifiedBy>
  <cp:revision>9</cp:revision>
  <dcterms:created xsi:type="dcterms:W3CDTF">2024-12-05T07:10:57Z</dcterms:created>
  <dcterms:modified xsi:type="dcterms:W3CDTF">2024-12-05T07:49:50Z</dcterms:modified>
</cp:coreProperties>
</file>