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8" r:id="rId4"/>
    <p:sldId id="269" r:id="rId5"/>
    <p:sldId id="270" r:id="rId6"/>
    <p:sldId id="260" r:id="rId7"/>
    <p:sldId id="275" r:id="rId8"/>
    <p:sldId id="276" r:id="rId9"/>
    <p:sldId id="280" r:id="rId10"/>
    <p:sldId id="271" r:id="rId11"/>
    <p:sldId id="272" r:id="rId12"/>
    <p:sldId id="281" r:id="rId13"/>
    <p:sldId id="279" r:id="rId14"/>
    <p:sldId id="273" r:id="rId15"/>
    <p:sldId id="274" r:id="rId16"/>
    <p:sldId id="278" r:id="rId17"/>
    <p:sldId id="265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나눔고딕" panose="020B0600000101010101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132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7" y="1785869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</a:t>
            </a:r>
            <a:r>
              <a:rPr lang="ko-KR" altLang="en-US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인식형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8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아기 침대 시스템</a:t>
            </a:r>
            <a:endParaRPr lang="ko-KR" altLang="en-US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985418" y="501317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  <a:endParaRPr lang="ko-KR" altLang="en-US" sz="2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마이크로폰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온</a:t>
            </a:r>
            <a:r>
              <a:rPr lang="en-US" altLang="ko-KR" sz="1400" b="1" dirty="0" smtClean="0">
                <a:latin typeface="+mj-ea"/>
                <a:ea typeface="+mj-ea"/>
              </a:rPr>
              <a:t>/</a:t>
            </a:r>
            <a:r>
              <a:rPr lang="ko-KR" altLang="en-US" sz="1400" b="1" dirty="0" smtClean="0">
                <a:latin typeface="+mj-ea"/>
                <a:ea typeface="+mj-ea"/>
              </a:rPr>
              <a:t>습도 감지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DC</a:t>
            </a:r>
            <a:r>
              <a:rPr lang="ko-KR" altLang="en-US" sz="1400" b="1" dirty="0" smtClean="0">
                <a:latin typeface="+mj-ea"/>
                <a:ea typeface="+mj-ea"/>
              </a:rPr>
              <a:t>모터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모빌의 수동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자동 회전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심박</a:t>
            </a:r>
            <a:r>
              <a:rPr lang="ko-KR" altLang="en-US" sz="1400" b="1" dirty="0" smtClean="0">
                <a:latin typeface="+mj-ea"/>
                <a:ea typeface="+mj-ea"/>
              </a:rPr>
              <a:t> 모니터링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영상 녹화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알람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시각적 모니터링 정보 제공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및 </a:t>
            </a:r>
            <a:r>
              <a:rPr lang="ko-KR" altLang="en-US" sz="1100" b="1" dirty="0" err="1" smtClean="0">
                <a:latin typeface="+mj-ea"/>
                <a:ea typeface="+mj-ea"/>
              </a:rPr>
              <a:t>심박</a:t>
            </a:r>
            <a:r>
              <a:rPr lang="ko-KR" altLang="en-US" sz="1100" b="1" dirty="0" smtClean="0">
                <a:latin typeface="+mj-ea"/>
                <a:ea typeface="+mj-ea"/>
              </a:rPr>
              <a:t> 상황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영상 정보</a:t>
            </a:r>
            <a:endParaRPr lang="en-US" altLang="ko-KR" sz="1100" b="1" dirty="0" smtClean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시리얼 통신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송신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</a:t>
            </a:r>
            <a:r>
              <a:rPr lang="ko-KR" altLang="en-US" sz="1400" b="1" dirty="0">
                <a:latin typeface="+mj-ea"/>
                <a:ea typeface="+mj-ea"/>
              </a:rPr>
              <a:t>수</a:t>
            </a:r>
            <a:r>
              <a:rPr lang="ko-KR" altLang="en-US" sz="1400" b="1" dirty="0" smtClean="0">
                <a:latin typeface="+mj-ea"/>
                <a:ea typeface="+mj-ea"/>
              </a:rPr>
              <a:t>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처리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상호작용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작동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음악 재생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Mp3 </a:t>
            </a:r>
            <a:r>
              <a:rPr lang="ko-KR" altLang="en-US" sz="1400" b="1" dirty="0" smtClean="0">
                <a:latin typeface="+mj-ea"/>
                <a:ea typeface="+mj-ea"/>
              </a:rPr>
              <a:t>재생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사운드 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(LM386, </a:t>
            </a:r>
            <a:r>
              <a:rPr lang="ko-KR" altLang="en-US" sz="1100" b="1" dirty="0" smtClean="0"/>
              <a:t>가변저항을 통한 감도 조정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디지털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아날로그 신호 출력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온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(AM2302 </a:t>
            </a:r>
            <a:r>
              <a:rPr lang="ko-KR" altLang="en-US" sz="1100" b="1" dirty="0" smtClean="0"/>
              <a:t>온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습도 측정 센서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심박</a:t>
            </a:r>
            <a:r>
              <a:rPr lang="ko-KR" altLang="en-US" sz="1400" b="1" dirty="0" smtClean="0"/>
              <a:t> 및 산소포화도 인식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샘플링 주기</a:t>
            </a:r>
            <a:r>
              <a:rPr lang="en-US" altLang="ko-KR" sz="1100" b="1" dirty="0" smtClean="0"/>
              <a:t>: 100Hz, I2C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통신을 통한 </a:t>
            </a:r>
            <a:r>
              <a:rPr lang="ko-KR" altLang="en-US" sz="1100" b="1" dirty="0" err="1" smtClean="0"/>
              <a:t>아두이노와의</a:t>
            </a:r>
            <a:r>
              <a:rPr lang="ko-KR" altLang="en-US" sz="1100" b="1" dirty="0" smtClean="0"/>
              <a:t> 호환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카메라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(I2C </a:t>
            </a:r>
            <a:r>
              <a:rPr lang="ko-KR" altLang="en-US" sz="1100" b="1" dirty="0" smtClean="0"/>
              <a:t>통신을 통한 호환</a:t>
            </a:r>
            <a:r>
              <a:rPr lang="en-US" altLang="ko-KR" sz="1100" b="1" dirty="0" smtClean="0"/>
              <a:t>, 3.3V ~ 5V </a:t>
            </a:r>
            <a:r>
              <a:rPr lang="ko-KR" altLang="en-US" sz="1100" b="1" dirty="0" smtClean="0"/>
              <a:t>지원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55888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 smtClean="0"/>
              <a:t>(</a:t>
            </a:r>
            <a:r>
              <a:rPr lang="en-US" altLang="ko-KR" sz="1100" b="1" dirty="0"/>
              <a:t>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모터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모터드라이버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100" b="1" dirty="0" smtClean="0"/>
              <a:t>    (</a:t>
            </a:r>
            <a:r>
              <a:rPr lang="ko-KR" altLang="en-US" sz="1100" b="1" dirty="0" smtClean="0"/>
              <a:t>모빌 제어</a:t>
            </a:r>
            <a:r>
              <a:rPr lang="en-US" altLang="ko-KR" sz="1100" b="1" dirty="0" smtClean="0"/>
              <a:t>, RPM ~6600±10% </a:t>
            </a:r>
            <a:r>
              <a:rPr lang="ko-KR" altLang="en-US" sz="1100" b="1" dirty="0" smtClean="0"/>
              <a:t>지원 </a:t>
            </a:r>
            <a:r>
              <a:rPr lang="en-US" altLang="ko-KR" sz="1100" b="1" dirty="0" smtClean="0"/>
              <a:t>)</a:t>
            </a:r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호환 </a:t>
            </a:r>
            <a:r>
              <a:rPr lang="ko-KR" altLang="en-US" sz="1400" b="1" dirty="0" err="1" smtClean="0"/>
              <a:t>블루투스</a:t>
            </a:r>
            <a:r>
              <a:rPr lang="ko-KR" altLang="en-US" sz="1400" b="1" dirty="0" smtClean="0"/>
              <a:t> 모듈 </a:t>
            </a:r>
            <a:r>
              <a:rPr lang="en-US" altLang="ko-KR" sz="1400" b="1" dirty="0" smtClean="0"/>
              <a:t>HC-06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범위 </a:t>
            </a:r>
            <a:r>
              <a:rPr lang="en-US" altLang="ko-KR" sz="1100" b="1" dirty="0" smtClean="0"/>
              <a:t>~10M, </a:t>
            </a:r>
            <a:r>
              <a:rPr lang="ko-KR" altLang="en-US" sz="1100" b="1" dirty="0" smtClean="0"/>
              <a:t>동작전원 </a:t>
            </a:r>
            <a:r>
              <a:rPr lang="en-US" altLang="ko-KR" sz="1100" b="1" dirty="0" smtClean="0"/>
              <a:t>3.6V ~ 6V)</a:t>
            </a:r>
            <a:endParaRPr lang="en-US" altLang="ko-KR" sz="1400" b="1" dirty="0" smtClean="0"/>
          </a:p>
          <a:p>
            <a:endParaRPr lang="en-US" altLang="ko-KR" sz="11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4" y="3831420"/>
            <a:ext cx="1091639" cy="14426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3868876"/>
            <a:ext cx="1289967" cy="12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/>
                <a:gridCol w="2582160"/>
                <a:gridCol w="2582160"/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분담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06210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/>
                <a:gridCol w="2026630"/>
                <a:gridCol w="2026630"/>
                <a:gridCol w="2026630"/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조 항 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 윤 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박 지 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설계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26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 연구 수행 일정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8983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/>
                <a:gridCol w="1008112"/>
                <a:gridCol w="936104"/>
                <a:gridCol w="936104"/>
                <a:gridCol w="936104"/>
                <a:gridCol w="1512170"/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추진 상황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최종점검 및 발표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</a:t>
            </a:r>
            <a:r>
              <a:rPr lang="ko-KR" altLang="en-US" dirty="0" smtClean="0"/>
              <a:t>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관련</a:t>
            </a:r>
            <a:endParaRPr lang="en-US" altLang="ko-KR" b="1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서민우</a:t>
            </a:r>
            <a:r>
              <a:rPr lang="en-US" altLang="ko-KR" sz="1400" dirty="0" smtClean="0"/>
              <a:t>, “</a:t>
            </a:r>
            <a:r>
              <a:rPr lang="ko-KR" altLang="en-US" sz="1400" dirty="0" err="1" smtClean="0"/>
              <a:t>아두이노와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안드로이드로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45</a:t>
            </a:r>
            <a:r>
              <a:rPr lang="ko-KR" altLang="en-US" sz="1400" dirty="0" smtClean="0"/>
              <a:t>개 프로젝트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앤써북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www.arduino.cc/en/Reference/Serial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시리얼 통신 포럼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cafe.naver.com/arduinostory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포럼 카페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circuits.io/lab</a:t>
            </a:r>
            <a:r>
              <a:rPr lang="en-US" altLang="ko-KR" sz="1400" dirty="0" smtClean="0"/>
              <a:t> , </a:t>
            </a:r>
            <a:r>
              <a:rPr lang="ko-KR" altLang="en-US" sz="1400" dirty="0" smtClean="0"/>
              <a:t>무료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회로도 설계 프로그램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관련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서창준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하루 만에 배우는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영진닷컴</a:t>
            </a:r>
            <a:r>
              <a:rPr lang="en-US" altLang="ko-KR" sz="1400" dirty="0" smtClean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정재곤</a:t>
            </a:r>
            <a:r>
              <a:rPr lang="en-US" altLang="ko-KR" sz="1400" dirty="0" smtClean="0"/>
              <a:t>, “Do it!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프로그래밍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이지스퍼블리싱</a:t>
            </a:r>
            <a:r>
              <a:rPr lang="en-US" altLang="ko-KR" sz="1400" dirty="0" smtClean="0"/>
              <a:t>, 2017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01/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제안 개요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362" y="331285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관련 연구 및 사례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04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06/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업무 분담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07/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졸업 연구 수행 일정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136" y="4420853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08/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필요 기술 및 참고 문헌 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배경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매년 </a:t>
            </a:r>
            <a:r>
              <a:rPr lang="ko-KR" altLang="en-US" b="1" dirty="0"/>
              <a:t>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</a:t>
            </a:r>
            <a:r>
              <a:rPr lang="ko-KR" altLang="en-US" b="1" dirty="0" smtClean="0"/>
              <a:t>미만 아기들이 수면 중 사망</a:t>
            </a:r>
            <a:endParaRPr lang="en-US" altLang="ko-KR" b="1" dirty="0" smtClean="0"/>
          </a:p>
          <a:p>
            <a:r>
              <a:rPr lang="en-US" altLang="ko-KR" dirty="0" smtClean="0"/>
              <a:t>   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SIDS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영아 </a:t>
            </a:r>
            <a:r>
              <a:rPr lang="ko-KR" altLang="en-US" b="1" dirty="0" err="1" smtClean="0"/>
              <a:t>돌연사</a:t>
            </a:r>
            <a:r>
              <a:rPr lang="ko-KR" altLang="en-US" b="1" dirty="0" smtClean="0"/>
              <a:t> 증후군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미국 내 연간 평균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건 발생</a:t>
            </a:r>
            <a:endParaRPr lang="en-US" altLang="ko-KR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(</a:t>
            </a:r>
            <a:r>
              <a:rPr lang="ko-KR" altLang="en-US" sz="1200" dirty="0"/>
              <a:t>미국 질병관리 </a:t>
            </a:r>
            <a:r>
              <a:rPr lang="ko-KR" altLang="en-US" sz="1200" dirty="0" smtClean="0"/>
              <a:t>센터 통계</a:t>
            </a:r>
            <a:r>
              <a:rPr lang="en-US" altLang="ko-KR" sz="1200" dirty="0" smtClean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맞벌이 부부의 증가와</a:t>
            </a:r>
            <a:r>
              <a:rPr lang="ko-KR" altLang="en-US" b="1" dirty="0"/>
              <a:t> </a:t>
            </a:r>
            <a:r>
              <a:rPr lang="ko-KR" altLang="en-US" b="1" dirty="0" smtClean="0"/>
              <a:t>육아스트레스 지수가 비례하여 증가</a:t>
            </a:r>
            <a:endParaRPr lang="en-US" altLang="ko-KR" b="1" dirty="0" smtClean="0"/>
          </a:p>
          <a:p>
            <a:r>
              <a:rPr lang="en-US" altLang="ko-KR" sz="1200" dirty="0" smtClean="0"/>
              <a:t>      (</a:t>
            </a:r>
            <a:r>
              <a:rPr lang="ko-KR" altLang="en-US" sz="1200" dirty="0" smtClean="0"/>
              <a:t>보건복지부 설문조사</a:t>
            </a:r>
            <a:r>
              <a:rPr lang="en-US" altLang="ko-KR" sz="1200" dirty="0" smtClean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목표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25236" y="373471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효과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유아의 상태를 보다 간편하고 빠르게 판단할 수 있음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보호자들의 개인시간이 늘어남에 따른 행복지수 증가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각종 센서를 이용하여 아기의 안전을 실시간 감독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보호자의 심적</a:t>
            </a:r>
            <a:r>
              <a:rPr lang="en-US" altLang="ko-KR" b="1" dirty="0"/>
              <a:t>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연구 및 사례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1173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/>
                <a:gridCol w="2863394"/>
                <a:gridCol w="2863394"/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차별성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</a:t>
                      </a:r>
                      <a:r>
                        <a:rPr lang="ko-KR" altLang="en-US" sz="1600" b="1" dirty="0" smtClean="0"/>
                        <a:t>스마트 아기 양말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웨어러블</a:t>
                      </a:r>
                      <a:r>
                        <a:rPr lang="ko-KR" altLang="en-US" sz="1200" b="1" dirty="0" smtClean="0"/>
                        <a:t> 양말을 착용시켜 아기의 체온을 측정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보호자 디바이스에 표시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/>
                        <a:t>체온</a:t>
                      </a:r>
                      <a:r>
                        <a:rPr lang="ko-KR" altLang="en-US" sz="1200" b="1" baseline="0" dirty="0" smtClean="0"/>
                        <a:t> 외에 다른 기능 결여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 불가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다양한 기능 추가</a:t>
                      </a: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</a:t>
                      </a:r>
                      <a:r>
                        <a:rPr lang="ko-KR" altLang="en-US" sz="1600" b="1" dirty="0" smtClean="0"/>
                        <a:t>스마트 침대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일체형</a:t>
                      </a:r>
                      <a:r>
                        <a:rPr lang="en-US" altLang="ko-KR" sz="16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울음을 감지하면 침대가 스스로 흔들리면서 아기를 다시 재움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상호작용할 수 있는 매체 </a:t>
                      </a:r>
                      <a:r>
                        <a:rPr lang="en-US" altLang="ko-KR" sz="1200" b="1" baseline="0" dirty="0" smtClean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일체형이기 때문에 모든 부가제품을 함께 구매해야 함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하드웨어의 탈 부착 기능 추가</a:t>
                      </a:r>
                      <a:endParaRPr lang="en-US" altLang="ko-KR" sz="1200" b="1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아기 울음 소리 인식 데이터 전송 </a:t>
            </a:r>
            <a:endParaRPr lang="ko-KR" altLang="en-US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25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음악 재생 제어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01190" y="6082730"/>
            <a:ext cx="25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모빌 동작 제어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/>
              <a:t> </a:t>
            </a:r>
            <a:r>
              <a:rPr lang="ko-KR" altLang="en-US" b="1" dirty="0" smtClean="0"/>
              <a:t>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 인식 데이터 전송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생활 환경 안전성 확보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심박</a:t>
            </a:r>
            <a:r>
              <a:rPr lang="ko-KR" altLang="en-US" b="1" dirty="0" smtClean="0"/>
              <a:t> 센서 데이터 전송 </a:t>
            </a:r>
            <a:endParaRPr lang="ko-KR" altLang="en-US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수면 상태 실시간 감독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영상 모듈 데이터 전송 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상태 전반 실시간 감독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785</Words>
  <Application>Microsoft Office PowerPoint</Application>
  <PresentationFormat>화면 슬라이드 쇼(4:3)</PresentationFormat>
  <Paragraphs>229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맑은 고딕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373</cp:revision>
  <dcterms:created xsi:type="dcterms:W3CDTF">2006-10-05T04:04:58Z</dcterms:created>
  <dcterms:modified xsi:type="dcterms:W3CDTF">2017-03-21T09:53:21Z</dcterms:modified>
</cp:coreProperties>
</file>