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3" r:id="rId1"/>
  </p:sldMasterIdLst>
  <p:notesMasterIdLst>
    <p:notesMasterId r:id="rId9"/>
  </p:notesMasterIdLst>
  <p:sldIdLst>
    <p:sldId id="256" r:id="rId2"/>
    <p:sldId id="257" r:id="rId3"/>
    <p:sldId id="284" r:id="rId4"/>
    <p:sldId id="285" r:id="rId5"/>
    <p:sldId id="319" r:id="rId6"/>
    <p:sldId id="309" r:id="rId7"/>
    <p:sldId id="310"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yl abrador" initials="da" lastIdx="1" clrIdx="0">
    <p:extLst>
      <p:ext uri="{19B8F6BF-5375-455C-9EA6-DF929625EA0E}">
        <p15:presenceInfo xmlns:p15="http://schemas.microsoft.com/office/powerpoint/2012/main" userId="e0f5e80829bf00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72164" autoAdjust="0"/>
  </p:normalViewPr>
  <p:slideViewPr>
    <p:cSldViewPr snapToGrid="0">
      <p:cViewPr varScale="1">
        <p:scale>
          <a:sx n="82" d="100"/>
          <a:sy n="82" d="100"/>
        </p:scale>
        <p:origin x="1710"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F58717-2CA2-4946-96FA-E6F594FD428A}" type="doc">
      <dgm:prSet loTypeId="urn:microsoft.com/office/officeart/2008/layout/VerticalCurvedList" loCatId="list" qsTypeId="urn:microsoft.com/office/officeart/2005/8/quickstyle/simple5" qsCatId="simple" csTypeId="urn:microsoft.com/office/officeart/2005/8/colors/accent0_3" csCatId="mainScheme" phldr="1"/>
      <dgm:spPr/>
      <dgm:t>
        <a:bodyPr/>
        <a:lstStyle/>
        <a:p>
          <a:endParaRPr lang="fr-FR"/>
        </a:p>
      </dgm:t>
    </dgm:pt>
    <dgm:pt modelId="{0F402DF0-6E05-4A40-8507-1E4684EA8C93}">
      <dgm:prSet phldrT="[Texte]"/>
      <dgm:spPr/>
      <dgm:t>
        <a:bodyPr/>
        <a:lstStyle/>
        <a:p>
          <a:r>
            <a:rPr lang="fr-FR" dirty="0">
              <a:latin typeface="Arial" panose="020B0604020202020204" pitchFamily="34" charset="0"/>
              <a:cs typeface="Arial" panose="020B0604020202020204" pitchFamily="34" charset="0"/>
            </a:rPr>
            <a:t>Présentation de l’activité</a:t>
          </a:r>
          <a:endParaRPr lang="fr-FR" dirty="0"/>
        </a:p>
      </dgm:t>
    </dgm:pt>
    <dgm:pt modelId="{D5EB46A1-6F4E-4A20-B076-1DC56A6E1577}" type="parTrans" cxnId="{6DF823EE-A884-4E35-81B1-0C308B205026}">
      <dgm:prSet/>
      <dgm:spPr/>
      <dgm:t>
        <a:bodyPr/>
        <a:lstStyle/>
        <a:p>
          <a:endParaRPr lang="fr-FR"/>
        </a:p>
      </dgm:t>
    </dgm:pt>
    <dgm:pt modelId="{BA6BBDE9-5B85-440E-B745-26A22107782E}" type="sibTrans" cxnId="{6DF823EE-A884-4E35-81B1-0C308B205026}">
      <dgm:prSet/>
      <dgm:spPr/>
      <dgm:t>
        <a:bodyPr/>
        <a:lstStyle/>
        <a:p>
          <a:endParaRPr lang="fr-FR"/>
        </a:p>
      </dgm:t>
    </dgm:pt>
    <dgm:pt modelId="{E94ADFC6-24F5-496A-9D00-728511D24714}">
      <dgm:prSet phldrT="[Texte]"/>
      <dgm:spPr/>
      <dgm:t>
        <a:bodyPr/>
        <a:lstStyle/>
        <a:p>
          <a:r>
            <a:rPr lang="fr-FR" dirty="0">
              <a:latin typeface="Arial" panose="020B0604020202020204" pitchFamily="34" charset="0"/>
              <a:cs typeface="Arial" panose="020B0604020202020204" pitchFamily="34" charset="0"/>
            </a:rPr>
            <a:t>Tableau de criticité</a:t>
          </a:r>
          <a:endParaRPr lang="fr-FR" dirty="0"/>
        </a:p>
      </dgm:t>
    </dgm:pt>
    <dgm:pt modelId="{D74DE341-E2FB-41CE-877F-2484BD77B968}" type="parTrans" cxnId="{98A26992-B641-470A-A8CE-C9E54B11ED09}">
      <dgm:prSet/>
      <dgm:spPr/>
      <dgm:t>
        <a:bodyPr/>
        <a:lstStyle/>
        <a:p>
          <a:endParaRPr lang="fr-FR"/>
        </a:p>
      </dgm:t>
    </dgm:pt>
    <dgm:pt modelId="{3899DC3C-5B45-466A-A854-7DE45A4D9362}" type="sibTrans" cxnId="{98A26992-B641-470A-A8CE-C9E54B11ED09}">
      <dgm:prSet/>
      <dgm:spPr/>
      <dgm:t>
        <a:bodyPr/>
        <a:lstStyle/>
        <a:p>
          <a:endParaRPr lang="fr-FR"/>
        </a:p>
      </dgm:t>
    </dgm:pt>
    <dgm:pt modelId="{9A6C50A2-E466-4631-9273-704CA0DC0A71}">
      <dgm:prSet phldrT="[Texte]"/>
      <dgm:spPr/>
      <dgm:t>
        <a:bodyPr/>
        <a:lstStyle/>
        <a:p>
          <a:r>
            <a:rPr lang="fr-FR" dirty="0">
              <a:latin typeface="Arial" panose="020B0604020202020204" pitchFamily="34" charset="0"/>
              <a:cs typeface="Arial" panose="020B0604020202020204" pitchFamily="34" charset="0"/>
            </a:rPr>
            <a:t>Sujet de veille</a:t>
          </a:r>
          <a:endParaRPr lang="fr-FR" dirty="0"/>
        </a:p>
      </dgm:t>
    </dgm:pt>
    <dgm:pt modelId="{4A7AAADF-E91D-4F8E-8B9E-5E170C8D3F7D}" type="parTrans" cxnId="{2C437453-1AA9-4DA6-9155-74F139BFBA32}">
      <dgm:prSet/>
      <dgm:spPr/>
      <dgm:t>
        <a:bodyPr/>
        <a:lstStyle/>
        <a:p>
          <a:endParaRPr lang="fr-FR"/>
        </a:p>
      </dgm:t>
    </dgm:pt>
    <dgm:pt modelId="{ECE3D972-9AD4-4E9B-B9E4-0DEB0B5AE92C}" type="sibTrans" cxnId="{2C437453-1AA9-4DA6-9155-74F139BFBA32}">
      <dgm:prSet/>
      <dgm:spPr/>
      <dgm:t>
        <a:bodyPr/>
        <a:lstStyle/>
        <a:p>
          <a:endParaRPr lang="fr-FR"/>
        </a:p>
      </dgm:t>
    </dgm:pt>
    <dgm:pt modelId="{7F009EA4-B1C9-4A03-8D5A-95706CA1ACCA}">
      <dgm:prSet phldrT="[Texte]"/>
      <dgm:spPr/>
      <dgm:t>
        <a:bodyPr/>
        <a:lstStyle/>
        <a:p>
          <a:r>
            <a:rPr lang="fr-FR" dirty="0">
              <a:latin typeface="Arial" panose="020B0604020202020204" pitchFamily="34" charset="0"/>
              <a:cs typeface="Arial" panose="020B0604020202020204" pitchFamily="34" charset="0"/>
            </a:rPr>
            <a:t>Référentiel</a:t>
          </a:r>
          <a:endParaRPr lang="fr-FR" dirty="0"/>
        </a:p>
      </dgm:t>
    </dgm:pt>
    <dgm:pt modelId="{DAA62F6A-0D4D-4FA4-A39C-86A386313982}" type="parTrans" cxnId="{16757C22-C525-4CDF-A48D-C8FCA7B4CD44}">
      <dgm:prSet/>
      <dgm:spPr/>
      <dgm:t>
        <a:bodyPr/>
        <a:lstStyle/>
        <a:p>
          <a:endParaRPr lang="fr-FR"/>
        </a:p>
      </dgm:t>
    </dgm:pt>
    <dgm:pt modelId="{9BF82615-7507-420C-8FC9-8224A5EF905D}" type="sibTrans" cxnId="{16757C22-C525-4CDF-A48D-C8FCA7B4CD44}">
      <dgm:prSet/>
      <dgm:spPr/>
      <dgm:t>
        <a:bodyPr/>
        <a:lstStyle/>
        <a:p>
          <a:endParaRPr lang="fr-FR"/>
        </a:p>
      </dgm:t>
    </dgm:pt>
    <dgm:pt modelId="{81819CFE-BBD3-40ED-834D-DEE8AAA61C06}">
      <dgm:prSet phldrT="[Texte]"/>
      <dgm:spPr/>
      <dgm:t>
        <a:bodyPr/>
        <a:lstStyle/>
        <a:p>
          <a:r>
            <a:rPr lang="fr-FR" dirty="0">
              <a:latin typeface="Arial" panose="020B0604020202020204" pitchFamily="34" charset="0"/>
              <a:cs typeface="Arial" panose="020B0604020202020204" pitchFamily="34" charset="0"/>
            </a:rPr>
            <a:t>Question</a:t>
          </a:r>
          <a:endParaRPr lang="fr-FR" dirty="0"/>
        </a:p>
      </dgm:t>
    </dgm:pt>
    <dgm:pt modelId="{F0071653-9273-471C-BFAD-695EEE650064}" type="parTrans" cxnId="{3E8851E4-BC4C-4AA3-A72F-320BD7A6C488}">
      <dgm:prSet/>
      <dgm:spPr/>
      <dgm:t>
        <a:bodyPr/>
        <a:lstStyle/>
        <a:p>
          <a:endParaRPr lang="fr-FR"/>
        </a:p>
      </dgm:t>
    </dgm:pt>
    <dgm:pt modelId="{32AAFDAF-1B09-423F-98D6-D761DCA817A6}" type="sibTrans" cxnId="{3E8851E4-BC4C-4AA3-A72F-320BD7A6C488}">
      <dgm:prSet/>
      <dgm:spPr/>
      <dgm:t>
        <a:bodyPr/>
        <a:lstStyle/>
        <a:p>
          <a:endParaRPr lang="fr-FR"/>
        </a:p>
      </dgm:t>
    </dgm:pt>
    <dgm:pt modelId="{62D2C340-0C92-49E5-965B-5997A69F75DA}" type="pres">
      <dgm:prSet presAssocID="{CAF58717-2CA2-4946-96FA-E6F594FD428A}" presName="Name0" presStyleCnt="0">
        <dgm:presLayoutVars>
          <dgm:chMax val="7"/>
          <dgm:chPref val="7"/>
          <dgm:dir/>
        </dgm:presLayoutVars>
      </dgm:prSet>
      <dgm:spPr/>
    </dgm:pt>
    <dgm:pt modelId="{00E2524D-362F-4E7E-9CAA-ECF79B7D84BA}" type="pres">
      <dgm:prSet presAssocID="{CAF58717-2CA2-4946-96FA-E6F594FD428A}" presName="Name1" presStyleCnt="0"/>
      <dgm:spPr/>
    </dgm:pt>
    <dgm:pt modelId="{247BCBED-C14F-49A8-B6F1-58648EC8E6B3}" type="pres">
      <dgm:prSet presAssocID="{CAF58717-2CA2-4946-96FA-E6F594FD428A}" presName="cycle" presStyleCnt="0"/>
      <dgm:spPr/>
    </dgm:pt>
    <dgm:pt modelId="{9377D85C-1950-4E52-857E-36DDC919B3C3}" type="pres">
      <dgm:prSet presAssocID="{CAF58717-2CA2-4946-96FA-E6F594FD428A}" presName="srcNode" presStyleLbl="node1" presStyleIdx="0" presStyleCnt="5"/>
      <dgm:spPr/>
    </dgm:pt>
    <dgm:pt modelId="{55BDC51A-ADDA-4CF5-B880-4FF9929CBE77}" type="pres">
      <dgm:prSet presAssocID="{CAF58717-2CA2-4946-96FA-E6F594FD428A}" presName="conn" presStyleLbl="parChTrans1D2" presStyleIdx="0" presStyleCnt="1"/>
      <dgm:spPr/>
    </dgm:pt>
    <dgm:pt modelId="{50B90D1B-F7D9-4FC9-927C-8C08301F561E}" type="pres">
      <dgm:prSet presAssocID="{CAF58717-2CA2-4946-96FA-E6F594FD428A}" presName="extraNode" presStyleLbl="node1" presStyleIdx="0" presStyleCnt="5"/>
      <dgm:spPr/>
    </dgm:pt>
    <dgm:pt modelId="{BA713EF7-C5CD-4E77-A7DF-95D3BB7C732B}" type="pres">
      <dgm:prSet presAssocID="{CAF58717-2CA2-4946-96FA-E6F594FD428A}" presName="dstNode" presStyleLbl="node1" presStyleIdx="0" presStyleCnt="5"/>
      <dgm:spPr/>
    </dgm:pt>
    <dgm:pt modelId="{E093BE16-1D22-479B-8037-0A5ED29AB5C3}" type="pres">
      <dgm:prSet presAssocID="{0F402DF0-6E05-4A40-8507-1E4684EA8C93}" presName="text_1" presStyleLbl="node1" presStyleIdx="0" presStyleCnt="5">
        <dgm:presLayoutVars>
          <dgm:bulletEnabled val="1"/>
        </dgm:presLayoutVars>
      </dgm:prSet>
      <dgm:spPr/>
    </dgm:pt>
    <dgm:pt modelId="{29FE2EAB-202D-4122-905B-7A288BAAB1A5}" type="pres">
      <dgm:prSet presAssocID="{0F402DF0-6E05-4A40-8507-1E4684EA8C93}" presName="accent_1" presStyleCnt="0"/>
      <dgm:spPr/>
    </dgm:pt>
    <dgm:pt modelId="{53FB057A-5CFB-4F7C-B81F-6C59DEAFF1B8}" type="pres">
      <dgm:prSet presAssocID="{0F402DF0-6E05-4A40-8507-1E4684EA8C93}" presName="accentRepeatNode" presStyleLbl="solidFgAcc1" presStyleIdx="0" presStyleCnt="5"/>
      <dgm:spPr/>
    </dgm:pt>
    <dgm:pt modelId="{207F21DA-3CF9-447A-94BC-F18EC1B2E79F}" type="pres">
      <dgm:prSet presAssocID="{E94ADFC6-24F5-496A-9D00-728511D24714}" presName="text_2" presStyleLbl="node1" presStyleIdx="1" presStyleCnt="5">
        <dgm:presLayoutVars>
          <dgm:bulletEnabled val="1"/>
        </dgm:presLayoutVars>
      </dgm:prSet>
      <dgm:spPr/>
    </dgm:pt>
    <dgm:pt modelId="{B03DE790-061E-4376-9219-ECEF56D4FE21}" type="pres">
      <dgm:prSet presAssocID="{E94ADFC6-24F5-496A-9D00-728511D24714}" presName="accent_2" presStyleCnt="0"/>
      <dgm:spPr/>
    </dgm:pt>
    <dgm:pt modelId="{880304A3-6645-4649-9ABF-AADA5F7D5FE8}" type="pres">
      <dgm:prSet presAssocID="{E94ADFC6-24F5-496A-9D00-728511D24714}" presName="accentRepeatNode" presStyleLbl="solidFgAcc1" presStyleIdx="1" presStyleCnt="5"/>
      <dgm:spPr/>
    </dgm:pt>
    <dgm:pt modelId="{A4A3854E-CA93-4EEF-A655-5E7789573705}" type="pres">
      <dgm:prSet presAssocID="{9A6C50A2-E466-4631-9273-704CA0DC0A71}" presName="text_3" presStyleLbl="node1" presStyleIdx="2" presStyleCnt="5" custLinFactNeighborX="40" custLinFactNeighborY="-858">
        <dgm:presLayoutVars>
          <dgm:bulletEnabled val="1"/>
        </dgm:presLayoutVars>
      </dgm:prSet>
      <dgm:spPr/>
    </dgm:pt>
    <dgm:pt modelId="{DEECD47D-EFFE-4511-9193-D2577DFD816F}" type="pres">
      <dgm:prSet presAssocID="{9A6C50A2-E466-4631-9273-704CA0DC0A71}" presName="accent_3" presStyleCnt="0"/>
      <dgm:spPr/>
    </dgm:pt>
    <dgm:pt modelId="{E769AB44-8BA8-4694-9B86-BD37730473DF}" type="pres">
      <dgm:prSet presAssocID="{9A6C50A2-E466-4631-9273-704CA0DC0A71}" presName="accentRepeatNode" presStyleLbl="solidFgAcc1" presStyleIdx="2" presStyleCnt="5"/>
      <dgm:spPr/>
    </dgm:pt>
    <dgm:pt modelId="{3D5BE587-7128-435E-B0CC-7A187B01C111}" type="pres">
      <dgm:prSet presAssocID="{7F009EA4-B1C9-4A03-8D5A-95706CA1ACCA}" presName="text_4" presStyleLbl="node1" presStyleIdx="3" presStyleCnt="5">
        <dgm:presLayoutVars>
          <dgm:bulletEnabled val="1"/>
        </dgm:presLayoutVars>
      </dgm:prSet>
      <dgm:spPr/>
    </dgm:pt>
    <dgm:pt modelId="{72E40F51-3BB6-4DD3-A1B8-8E3F8EEF7D2C}" type="pres">
      <dgm:prSet presAssocID="{7F009EA4-B1C9-4A03-8D5A-95706CA1ACCA}" presName="accent_4" presStyleCnt="0"/>
      <dgm:spPr/>
    </dgm:pt>
    <dgm:pt modelId="{DB0A1E19-0F50-4825-AE05-5274795BA579}" type="pres">
      <dgm:prSet presAssocID="{7F009EA4-B1C9-4A03-8D5A-95706CA1ACCA}" presName="accentRepeatNode" presStyleLbl="solidFgAcc1" presStyleIdx="3" presStyleCnt="5"/>
      <dgm:spPr/>
    </dgm:pt>
    <dgm:pt modelId="{966999D7-DD6B-4B01-9B45-802FE1A3E336}" type="pres">
      <dgm:prSet presAssocID="{81819CFE-BBD3-40ED-834D-DEE8AAA61C06}" presName="text_5" presStyleLbl="node1" presStyleIdx="4" presStyleCnt="5">
        <dgm:presLayoutVars>
          <dgm:bulletEnabled val="1"/>
        </dgm:presLayoutVars>
      </dgm:prSet>
      <dgm:spPr/>
    </dgm:pt>
    <dgm:pt modelId="{7C49E097-19FE-4752-B569-E95F7BF3B7D8}" type="pres">
      <dgm:prSet presAssocID="{81819CFE-BBD3-40ED-834D-DEE8AAA61C06}" presName="accent_5" presStyleCnt="0"/>
      <dgm:spPr/>
    </dgm:pt>
    <dgm:pt modelId="{FD86333B-4FFF-43B4-8174-3BEB42F31D87}" type="pres">
      <dgm:prSet presAssocID="{81819CFE-BBD3-40ED-834D-DEE8AAA61C06}" presName="accentRepeatNode" presStyleLbl="solidFgAcc1" presStyleIdx="4" presStyleCnt="5"/>
      <dgm:spPr/>
    </dgm:pt>
  </dgm:ptLst>
  <dgm:cxnLst>
    <dgm:cxn modelId="{F4464A20-5480-4123-BA5C-36F77B08F12F}" type="presOf" srcId="{CAF58717-2CA2-4946-96FA-E6F594FD428A}" destId="{62D2C340-0C92-49E5-965B-5997A69F75DA}" srcOrd="0" destOrd="0" presId="urn:microsoft.com/office/officeart/2008/layout/VerticalCurvedList"/>
    <dgm:cxn modelId="{16757C22-C525-4CDF-A48D-C8FCA7B4CD44}" srcId="{CAF58717-2CA2-4946-96FA-E6F594FD428A}" destId="{7F009EA4-B1C9-4A03-8D5A-95706CA1ACCA}" srcOrd="3" destOrd="0" parTransId="{DAA62F6A-0D4D-4FA4-A39C-86A386313982}" sibTransId="{9BF82615-7507-420C-8FC9-8224A5EF905D}"/>
    <dgm:cxn modelId="{DB1F7661-21C6-4654-A28D-BFA73518E0E5}" type="presOf" srcId="{BA6BBDE9-5B85-440E-B745-26A22107782E}" destId="{55BDC51A-ADDA-4CF5-B880-4FF9929CBE77}" srcOrd="0" destOrd="0" presId="urn:microsoft.com/office/officeart/2008/layout/VerticalCurvedList"/>
    <dgm:cxn modelId="{37700470-8F4B-4D73-B272-3147084BED00}" type="presOf" srcId="{81819CFE-BBD3-40ED-834D-DEE8AAA61C06}" destId="{966999D7-DD6B-4B01-9B45-802FE1A3E336}" srcOrd="0" destOrd="0" presId="urn:microsoft.com/office/officeart/2008/layout/VerticalCurvedList"/>
    <dgm:cxn modelId="{2C437453-1AA9-4DA6-9155-74F139BFBA32}" srcId="{CAF58717-2CA2-4946-96FA-E6F594FD428A}" destId="{9A6C50A2-E466-4631-9273-704CA0DC0A71}" srcOrd="2" destOrd="0" parTransId="{4A7AAADF-E91D-4F8E-8B9E-5E170C8D3F7D}" sibTransId="{ECE3D972-9AD4-4E9B-B9E4-0DEB0B5AE92C}"/>
    <dgm:cxn modelId="{4EA4EB80-4FC1-42BA-9FD3-90E8D828F536}" type="presOf" srcId="{E94ADFC6-24F5-496A-9D00-728511D24714}" destId="{207F21DA-3CF9-447A-94BC-F18EC1B2E79F}" srcOrd="0" destOrd="0" presId="urn:microsoft.com/office/officeart/2008/layout/VerticalCurvedList"/>
    <dgm:cxn modelId="{98A26992-B641-470A-A8CE-C9E54B11ED09}" srcId="{CAF58717-2CA2-4946-96FA-E6F594FD428A}" destId="{E94ADFC6-24F5-496A-9D00-728511D24714}" srcOrd="1" destOrd="0" parTransId="{D74DE341-E2FB-41CE-877F-2484BD77B968}" sibTransId="{3899DC3C-5B45-466A-A854-7DE45A4D9362}"/>
    <dgm:cxn modelId="{8FE0A7BC-9638-42ED-B22D-EA3FBA18CC1B}" type="presOf" srcId="{0F402DF0-6E05-4A40-8507-1E4684EA8C93}" destId="{E093BE16-1D22-479B-8037-0A5ED29AB5C3}" srcOrd="0" destOrd="0" presId="urn:microsoft.com/office/officeart/2008/layout/VerticalCurvedList"/>
    <dgm:cxn modelId="{7BAA6FC1-073C-4E46-BC05-9F7D6CB5AA69}" type="presOf" srcId="{9A6C50A2-E466-4631-9273-704CA0DC0A71}" destId="{A4A3854E-CA93-4EEF-A655-5E7789573705}" srcOrd="0" destOrd="0" presId="urn:microsoft.com/office/officeart/2008/layout/VerticalCurvedList"/>
    <dgm:cxn modelId="{3E8851E4-BC4C-4AA3-A72F-320BD7A6C488}" srcId="{CAF58717-2CA2-4946-96FA-E6F594FD428A}" destId="{81819CFE-BBD3-40ED-834D-DEE8AAA61C06}" srcOrd="4" destOrd="0" parTransId="{F0071653-9273-471C-BFAD-695EEE650064}" sibTransId="{32AAFDAF-1B09-423F-98D6-D761DCA817A6}"/>
    <dgm:cxn modelId="{6DF823EE-A884-4E35-81B1-0C308B205026}" srcId="{CAF58717-2CA2-4946-96FA-E6F594FD428A}" destId="{0F402DF0-6E05-4A40-8507-1E4684EA8C93}" srcOrd="0" destOrd="0" parTransId="{D5EB46A1-6F4E-4A20-B076-1DC56A6E1577}" sibTransId="{BA6BBDE9-5B85-440E-B745-26A22107782E}"/>
    <dgm:cxn modelId="{7ECE11F5-BDEC-456D-86C7-473EFC862EF6}" type="presOf" srcId="{7F009EA4-B1C9-4A03-8D5A-95706CA1ACCA}" destId="{3D5BE587-7128-435E-B0CC-7A187B01C111}" srcOrd="0" destOrd="0" presId="urn:microsoft.com/office/officeart/2008/layout/VerticalCurvedList"/>
    <dgm:cxn modelId="{6622FB32-3287-4619-9822-80403A39169A}" type="presParOf" srcId="{62D2C340-0C92-49E5-965B-5997A69F75DA}" destId="{00E2524D-362F-4E7E-9CAA-ECF79B7D84BA}" srcOrd="0" destOrd="0" presId="urn:microsoft.com/office/officeart/2008/layout/VerticalCurvedList"/>
    <dgm:cxn modelId="{D0D483A6-A06C-4C7A-A82F-6F5298C068AF}" type="presParOf" srcId="{00E2524D-362F-4E7E-9CAA-ECF79B7D84BA}" destId="{247BCBED-C14F-49A8-B6F1-58648EC8E6B3}" srcOrd="0" destOrd="0" presId="urn:microsoft.com/office/officeart/2008/layout/VerticalCurvedList"/>
    <dgm:cxn modelId="{032A7562-7ECE-48DC-85F6-3AAE3597F6C4}" type="presParOf" srcId="{247BCBED-C14F-49A8-B6F1-58648EC8E6B3}" destId="{9377D85C-1950-4E52-857E-36DDC919B3C3}" srcOrd="0" destOrd="0" presId="urn:microsoft.com/office/officeart/2008/layout/VerticalCurvedList"/>
    <dgm:cxn modelId="{9A304F83-CC1E-4A76-BE50-F7EBF8861881}" type="presParOf" srcId="{247BCBED-C14F-49A8-B6F1-58648EC8E6B3}" destId="{55BDC51A-ADDA-4CF5-B880-4FF9929CBE77}" srcOrd="1" destOrd="0" presId="urn:microsoft.com/office/officeart/2008/layout/VerticalCurvedList"/>
    <dgm:cxn modelId="{A69E7FA2-95E7-4D22-8B5A-4FD6F5606490}" type="presParOf" srcId="{247BCBED-C14F-49A8-B6F1-58648EC8E6B3}" destId="{50B90D1B-F7D9-4FC9-927C-8C08301F561E}" srcOrd="2" destOrd="0" presId="urn:microsoft.com/office/officeart/2008/layout/VerticalCurvedList"/>
    <dgm:cxn modelId="{806EE8C2-82B4-40F0-A2E9-4B1BB2955DDF}" type="presParOf" srcId="{247BCBED-C14F-49A8-B6F1-58648EC8E6B3}" destId="{BA713EF7-C5CD-4E77-A7DF-95D3BB7C732B}" srcOrd="3" destOrd="0" presId="urn:microsoft.com/office/officeart/2008/layout/VerticalCurvedList"/>
    <dgm:cxn modelId="{C5683BE0-2B22-4E3A-A5C3-B9DA99611AB9}" type="presParOf" srcId="{00E2524D-362F-4E7E-9CAA-ECF79B7D84BA}" destId="{E093BE16-1D22-479B-8037-0A5ED29AB5C3}" srcOrd="1" destOrd="0" presId="urn:microsoft.com/office/officeart/2008/layout/VerticalCurvedList"/>
    <dgm:cxn modelId="{E001FBBB-012C-4374-8726-6F9C41A6B3DA}" type="presParOf" srcId="{00E2524D-362F-4E7E-9CAA-ECF79B7D84BA}" destId="{29FE2EAB-202D-4122-905B-7A288BAAB1A5}" srcOrd="2" destOrd="0" presId="urn:microsoft.com/office/officeart/2008/layout/VerticalCurvedList"/>
    <dgm:cxn modelId="{588E6694-1E00-4F41-A41C-6FA88178BAF4}" type="presParOf" srcId="{29FE2EAB-202D-4122-905B-7A288BAAB1A5}" destId="{53FB057A-5CFB-4F7C-B81F-6C59DEAFF1B8}" srcOrd="0" destOrd="0" presId="urn:microsoft.com/office/officeart/2008/layout/VerticalCurvedList"/>
    <dgm:cxn modelId="{5DE8CD4E-17E8-4502-8F04-62102A9C867A}" type="presParOf" srcId="{00E2524D-362F-4E7E-9CAA-ECF79B7D84BA}" destId="{207F21DA-3CF9-447A-94BC-F18EC1B2E79F}" srcOrd="3" destOrd="0" presId="urn:microsoft.com/office/officeart/2008/layout/VerticalCurvedList"/>
    <dgm:cxn modelId="{A3AE3620-4271-4DF2-A5F5-EEC705BC8723}" type="presParOf" srcId="{00E2524D-362F-4E7E-9CAA-ECF79B7D84BA}" destId="{B03DE790-061E-4376-9219-ECEF56D4FE21}" srcOrd="4" destOrd="0" presId="urn:microsoft.com/office/officeart/2008/layout/VerticalCurvedList"/>
    <dgm:cxn modelId="{EC4AACD9-68D7-418C-99C1-883EBCE25A1C}" type="presParOf" srcId="{B03DE790-061E-4376-9219-ECEF56D4FE21}" destId="{880304A3-6645-4649-9ABF-AADA5F7D5FE8}" srcOrd="0" destOrd="0" presId="urn:microsoft.com/office/officeart/2008/layout/VerticalCurvedList"/>
    <dgm:cxn modelId="{95316AF8-689B-41F4-AEBA-0CDC53EBE1F9}" type="presParOf" srcId="{00E2524D-362F-4E7E-9CAA-ECF79B7D84BA}" destId="{A4A3854E-CA93-4EEF-A655-5E7789573705}" srcOrd="5" destOrd="0" presId="urn:microsoft.com/office/officeart/2008/layout/VerticalCurvedList"/>
    <dgm:cxn modelId="{7ED258DE-A86C-40A6-90AE-8F925D0B477A}" type="presParOf" srcId="{00E2524D-362F-4E7E-9CAA-ECF79B7D84BA}" destId="{DEECD47D-EFFE-4511-9193-D2577DFD816F}" srcOrd="6" destOrd="0" presId="urn:microsoft.com/office/officeart/2008/layout/VerticalCurvedList"/>
    <dgm:cxn modelId="{EC50C5BC-816D-4050-A76D-1268C2B71F6E}" type="presParOf" srcId="{DEECD47D-EFFE-4511-9193-D2577DFD816F}" destId="{E769AB44-8BA8-4694-9B86-BD37730473DF}" srcOrd="0" destOrd="0" presId="urn:microsoft.com/office/officeart/2008/layout/VerticalCurvedList"/>
    <dgm:cxn modelId="{F57810E8-4896-4F91-8728-2332DCFACB6B}" type="presParOf" srcId="{00E2524D-362F-4E7E-9CAA-ECF79B7D84BA}" destId="{3D5BE587-7128-435E-B0CC-7A187B01C111}" srcOrd="7" destOrd="0" presId="urn:microsoft.com/office/officeart/2008/layout/VerticalCurvedList"/>
    <dgm:cxn modelId="{4352EDD1-7066-4171-871C-CEC83A49A271}" type="presParOf" srcId="{00E2524D-362F-4E7E-9CAA-ECF79B7D84BA}" destId="{72E40F51-3BB6-4DD3-A1B8-8E3F8EEF7D2C}" srcOrd="8" destOrd="0" presId="urn:microsoft.com/office/officeart/2008/layout/VerticalCurvedList"/>
    <dgm:cxn modelId="{C00D51C4-005D-4FA2-8F39-6CF502E97F9F}" type="presParOf" srcId="{72E40F51-3BB6-4DD3-A1B8-8E3F8EEF7D2C}" destId="{DB0A1E19-0F50-4825-AE05-5274795BA579}" srcOrd="0" destOrd="0" presId="urn:microsoft.com/office/officeart/2008/layout/VerticalCurvedList"/>
    <dgm:cxn modelId="{EB0EF82F-D0F3-4ACF-BDBC-179FCD34CCD3}" type="presParOf" srcId="{00E2524D-362F-4E7E-9CAA-ECF79B7D84BA}" destId="{966999D7-DD6B-4B01-9B45-802FE1A3E336}" srcOrd="9" destOrd="0" presId="urn:microsoft.com/office/officeart/2008/layout/VerticalCurvedList"/>
    <dgm:cxn modelId="{57FACCA7-DF1E-4F04-AB5F-E89C989D4D61}" type="presParOf" srcId="{00E2524D-362F-4E7E-9CAA-ECF79B7D84BA}" destId="{7C49E097-19FE-4752-B569-E95F7BF3B7D8}" srcOrd="10" destOrd="0" presId="urn:microsoft.com/office/officeart/2008/layout/VerticalCurvedList"/>
    <dgm:cxn modelId="{064D5103-D904-4CF7-A8EB-07E0B7DCDE92}" type="presParOf" srcId="{7C49E097-19FE-4752-B569-E95F7BF3B7D8}" destId="{FD86333B-4FFF-43B4-8174-3BEB42F31D87}"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DC51A-ADDA-4CF5-B880-4FF9929CBE77}">
      <dsp:nvSpPr>
        <dsp:cNvPr id="0" name=""/>
        <dsp:cNvSpPr/>
      </dsp:nvSpPr>
      <dsp:spPr>
        <a:xfrm>
          <a:off x="-4713552" y="-722532"/>
          <a:ext cx="5614437" cy="5614437"/>
        </a:xfrm>
        <a:prstGeom prst="blockArc">
          <a:avLst>
            <a:gd name="adj1" fmla="val 18900000"/>
            <a:gd name="adj2" fmla="val 2700000"/>
            <a:gd name="adj3" fmla="val 385"/>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93BE16-1D22-479B-8037-0A5ED29AB5C3}">
      <dsp:nvSpPr>
        <dsp:cNvPr id="0" name=""/>
        <dsp:cNvSpPr/>
      </dsp:nvSpPr>
      <dsp:spPr>
        <a:xfrm>
          <a:off x="394275" y="260502"/>
          <a:ext cx="6998889"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Présentation de l’activité</a:t>
          </a:r>
          <a:endParaRPr lang="fr-FR" sz="2700" kern="1200" dirty="0"/>
        </a:p>
      </dsp:txBody>
      <dsp:txXfrm>
        <a:off x="394275" y="260502"/>
        <a:ext cx="6998889" cy="521338"/>
      </dsp:txXfrm>
    </dsp:sp>
    <dsp:sp modelId="{53FB057A-5CFB-4F7C-B81F-6C59DEAFF1B8}">
      <dsp:nvSpPr>
        <dsp:cNvPr id="0" name=""/>
        <dsp:cNvSpPr/>
      </dsp:nvSpPr>
      <dsp:spPr>
        <a:xfrm>
          <a:off x="68438" y="195335"/>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07F21DA-3CF9-447A-94BC-F18EC1B2E79F}">
      <dsp:nvSpPr>
        <dsp:cNvPr id="0" name=""/>
        <dsp:cNvSpPr/>
      </dsp:nvSpPr>
      <dsp:spPr>
        <a:xfrm>
          <a:off x="767851" y="1042259"/>
          <a:ext cx="6625314"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Tableau de criticité</a:t>
          </a:r>
          <a:endParaRPr lang="fr-FR" sz="2700" kern="1200" dirty="0"/>
        </a:p>
      </dsp:txBody>
      <dsp:txXfrm>
        <a:off x="767851" y="1042259"/>
        <a:ext cx="6625314" cy="521338"/>
      </dsp:txXfrm>
    </dsp:sp>
    <dsp:sp modelId="{880304A3-6645-4649-9ABF-AADA5F7D5FE8}">
      <dsp:nvSpPr>
        <dsp:cNvPr id="0" name=""/>
        <dsp:cNvSpPr/>
      </dsp:nvSpPr>
      <dsp:spPr>
        <a:xfrm>
          <a:off x="442014" y="977092"/>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A4A3854E-CA93-4EEF-A655-5E7789573705}">
      <dsp:nvSpPr>
        <dsp:cNvPr id="0" name=""/>
        <dsp:cNvSpPr/>
      </dsp:nvSpPr>
      <dsp:spPr>
        <a:xfrm>
          <a:off x="885113" y="1819544"/>
          <a:ext cx="6510656"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Sujet de veille</a:t>
          </a:r>
          <a:endParaRPr lang="fr-FR" sz="2700" kern="1200" dirty="0"/>
        </a:p>
      </dsp:txBody>
      <dsp:txXfrm>
        <a:off x="885113" y="1819544"/>
        <a:ext cx="6510656" cy="521338"/>
      </dsp:txXfrm>
    </dsp:sp>
    <dsp:sp modelId="{E769AB44-8BA8-4694-9B86-BD37730473DF}">
      <dsp:nvSpPr>
        <dsp:cNvPr id="0" name=""/>
        <dsp:cNvSpPr/>
      </dsp:nvSpPr>
      <dsp:spPr>
        <a:xfrm>
          <a:off x="556672" y="1758850"/>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D5BE587-7128-435E-B0CC-7A187B01C111}">
      <dsp:nvSpPr>
        <dsp:cNvPr id="0" name=""/>
        <dsp:cNvSpPr/>
      </dsp:nvSpPr>
      <dsp:spPr>
        <a:xfrm>
          <a:off x="767851" y="2605774"/>
          <a:ext cx="6625314"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Référentiel</a:t>
          </a:r>
          <a:endParaRPr lang="fr-FR" sz="2700" kern="1200" dirty="0"/>
        </a:p>
      </dsp:txBody>
      <dsp:txXfrm>
        <a:off x="767851" y="2605774"/>
        <a:ext cx="6625314" cy="521338"/>
      </dsp:txXfrm>
    </dsp:sp>
    <dsp:sp modelId="{DB0A1E19-0F50-4825-AE05-5274795BA579}">
      <dsp:nvSpPr>
        <dsp:cNvPr id="0" name=""/>
        <dsp:cNvSpPr/>
      </dsp:nvSpPr>
      <dsp:spPr>
        <a:xfrm>
          <a:off x="442014" y="2540607"/>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966999D7-DD6B-4B01-9B45-802FE1A3E336}">
      <dsp:nvSpPr>
        <dsp:cNvPr id="0" name=""/>
        <dsp:cNvSpPr/>
      </dsp:nvSpPr>
      <dsp:spPr>
        <a:xfrm>
          <a:off x="394275" y="3387532"/>
          <a:ext cx="6998889"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Question</a:t>
          </a:r>
          <a:endParaRPr lang="fr-FR" sz="2700" kern="1200" dirty="0"/>
        </a:p>
      </dsp:txBody>
      <dsp:txXfrm>
        <a:off x="394275" y="3387532"/>
        <a:ext cx="6998889" cy="521338"/>
      </dsp:txXfrm>
    </dsp:sp>
    <dsp:sp modelId="{FD86333B-4FFF-43B4-8174-3BEB42F31D87}">
      <dsp:nvSpPr>
        <dsp:cNvPr id="0" name=""/>
        <dsp:cNvSpPr/>
      </dsp:nvSpPr>
      <dsp:spPr>
        <a:xfrm>
          <a:off x="68438" y="3322364"/>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R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6AB2E-2EFC-4550-951D-79679443F946}" type="datetimeFigureOut">
              <a:rPr lang="fr-RE" smtClean="0"/>
              <a:t>27/12/2021</a:t>
            </a:fld>
            <a:endParaRPr lang="fr-R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R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R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R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F9C92-BB2B-4794-9A12-2784E76C5D4C}" type="slidenum">
              <a:rPr lang="fr-RE" smtClean="0"/>
              <a:t>‹N°›</a:t>
            </a:fld>
            <a:endParaRPr lang="fr-RE"/>
          </a:p>
        </p:txBody>
      </p:sp>
    </p:spTree>
    <p:extLst>
      <p:ext uri="{BB962C8B-B14F-4D97-AF65-F5344CB8AC3E}">
        <p14:creationId xmlns:p14="http://schemas.microsoft.com/office/powerpoint/2010/main" val="268134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fr-FR" sz="1200" dirty="0">
                <a:effectLst/>
                <a:latin typeface="Calibri" panose="020F0502020204030204" pitchFamily="34" charset="0"/>
                <a:ea typeface="Calibri" panose="020F0502020204030204" pitchFamily="34" charset="0"/>
                <a:cs typeface="Times New Roman" panose="02020603050405020304" pitchFamily="18" charset="0"/>
              </a:rPr>
              <a:t>Bonjour à tous, je m’appel abrador daryl. Auparavant j’étais technicien polyvalent issue d’une formation en licence professionnel d’administration sécurité et réseaux. Après quelque mois de chômage j’ai décidé de me reconvertir dans la branche du développement qui est un domaine annexe à ma formation initiale.</a:t>
            </a:r>
          </a:p>
          <a:p>
            <a:pPr algn="just">
              <a:lnSpc>
                <a:spcPct val="107000"/>
              </a:lnSpc>
              <a:spcAft>
                <a:spcPts val="800"/>
              </a:spcAft>
            </a:pPr>
            <a:br>
              <a:rPr lang="fr-FR" sz="1200" dirty="0">
                <a:effectLst/>
                <a:latin typeface="Calibri" panose="020F0502020204030204" pitchFamily="34" charset="0"/>
                <a:ea typeface="Calibri" panose="020F0502020204030204" pitchFamily="34" charset="0"/>
                <a:cs typeface="Times New Roman" panose="02020603050405020304" pitchFamily="18" charset="0"/>
              </a:rPr>
            </a:br>
            <a:br>
              <a:rPr lang="fr-FR" sz="1200" dirty="0">
                <a:effectLst/>
                <a:latin typeface="Calibri" panose="020F0502020204030204" pitchFamily="34" charset="0"/>
                <a:ea typeface="Calibri" panose="020F0502020204030204" pitchFamily="34" charset="0"/>
                <a:cs typeface="Times New Roman" panose="02020603050405020304" pitchFamily="18" charset="0"/>
              </a:rPr>
            </a:br>
            <a:r>
              <a:rPr lang="fr-FR" sz="1200" dirty="0">
                <a:effectLst/>
                <a:latin typeface="Calibri" panose="020F0502020204030204" pitchFamily="34" charset="0"/>
                <a:ea typeface="Calibri" panose="020F0502020204030204" pitchFamily="34" charset="0"/>
                <a:cs typeface="Times New Roman" panose="02020603050405020304" pitchFamily="18" charset="0"/>
              </a:rPr>
              <a:t>Aujourd’hui je prépare le titre professionnelle concepteur et développeur d’applications avec Simplon et en tant qu’apprenti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Travailler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me permet d’être polyvalent car je peux mettre en pratique les compétences annexes que j’ai en bagage jusqu’à maintenant. Grâce à mon dynamisme et ma persévérance, je monte constamment en compétence en élargissant mes champs d’actions dans le développement et la cybersécurité. Généralement je suis autonome dans la gestion des projets en faisant toutes les étapes du développement jusqu’au déploiement.</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a:t>
            </a:fld>
            <a:endParaRPr lang="fr-RE"/>
          </a:p>
        </p:txBody>
      </p:sp>
    </p:spTree>
    <p:extLst>
      <p:ext uri="{BB962C8B-B14F-4D97-AF65-F5344CB8AC3E}">
        <p14:creationId xmlns:p14="http://schemas.microsoft.com/office/powerpoint/2010/main" val="76700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2</a:t>
            </a:fld>
            <a:endParaRPr lang="fr-RE"/>
          </a:p>
        </p:txBody>
      </p:sp>
    </p:spTree>
    <p:extLst>
      <p:ext uri="{BB962C8B-B14F-4D97-AF65-F5344CB8AC3E}">
        <p14:creationId xmlns:p14="http://schemas.microsoft.com/office/powerpoint/2010/main" val="276783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3</a:t>
            </a:fld>
            <a:endParaRPr lang="fr-RE"/>
          </a:p>
        </p:txBody>
      </p:sp>
    </p:spTree>
    <p:extLst>
      <p:ext uri="{BB962C8B-B14F-4D97-AF65-F5344CB8AC3E}">
        <p14:creationId xmlns:p14="http://schemas.microsoft.com/office/powerpoint/2010/main" val="138907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4</a:t>
            </a:fld>
            <a:endParaRPr lang="fr-RE"/>
          </a:p>
        </p:txBody>
      </p:sp>
    </p:spTree>
    <p:extLst>
      <p:ext uri="{BB962C8B-B14F-4D97-AF65-F5344CB8AC3E}">
        <p14:creationId xmlns:p14="http://schemas.microsoft.com/office/powerpoint/2010/main" val="220338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5</a:t>
            </a:fld>
            <a:endParaRPr lang="fr-RE"/>
          </a:p>
        </p:txBody>
      </p:sp>
    </p:spTree>
    <p:extLst>
      <p:ext uri="{BB962C8B-B14F-4D97-AF65-F5344CB8AC3E}">
        <p14:creationId xmlns:p14="http://schemas.microsoft.com/office/powerpoint/2010/main" val="1211961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Toutes les maquettes que je vais vous présenter concerne la partie web mais nous avons</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6</a:t>
            </a:fld>
            <a:endParaRPr lang="fr-RE"/>
          </a:p>
        </p:txBody>
      </p:sp>
    </p:spTree>
    <p:extLst>
      <p:ext uri="{BB962C8B-B14F-4D97-AF65-F5344CB8AC3E}">
        <p14:creationId xmlns:p14="http://schemas.microsoft.com/office/powerpoint/2010/main" val="4224823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7</a:t>
            </a:fld>
            <a:endParaRPr lang="fr-RE"/>
          </a:p>
        </p:txBody>
      </p:sp>
    </p:spTree>
    <p:extLst>
      <p:ext uri="{BB962C8B-B14F-4D97-AF65-F5344CB8AC3E}">
        <p14:creationId xmlns:p14="http://schemas.microsoft.com/office/powerpoint/2010/main" val="3534918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F0EC27-BCD1-4ED3-BFE6-2DB7B657A5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78FE739-0CDC-4EAF-B0FB-C10DB3241E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81A4B78-94A6-4E09-B960-4537DB37F1C8}"/>
              </a:ext>
            </a:extLst>
          </p:cNvPr>
          <p:cNvSpPr>
            <a:spLocks noGrp="1"/>
          </p:cNvSpPr>
          <p:nvPr>
            <p:ph type="dt" sz="half" idx="10"/>
          </p:nvPr>
        </p:nvSpPr>
        <p:spPr/>
        <p:txBody>
          <a:bodyPr/>
          <a:lstStyle/>
          <a:p>
            <a:fld id="{9E930371-97C5-4688-BB82-915A48E8D299}" type="datetime1">
              <a:rPr lang="en-US" smtClean="0"/>
              <a:t>12/27/2021</a:t>
            </a:fld>
            <a:endParaRPr lang="en-US" dirty="0"/>
          </a:p>
        </p:txBody>
      </p:sp>
      <p:sp>
        <p:nvSpPr>
          <p:cNvPr id="5" name="Espace réservé du pied de page 4">
            <a:extLst>
              <a:ext uri="{FF2B5EF4-FFF2-40B4-BE49-F238E27FC236}">
                <a16:creationId xmlns:a16="http://schemas.microsoft.com/office/drawing/2014/main" id="{79C2BD78-3E06-4DAD-8CDF-DD42EF16560F}"/>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717CD935-2312-4E56-B51D-BD8285CBA33D}"/>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77337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51E704-A8FA-42DC-8B11-7FFA50F5505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4C105F2-24D5-4CF4-9B6C-E5FAA1B6D14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E3F5E50-E72A-4DF8-882A-84950BA4C9E6}"/>
              </a:ext>
            </a:extLst>
          </p:cNvPr>
          <p:cNvSpPr>
            <a:spLocks noGrp="1"/>
          </p:cNvSpPr>
          <p:nvPr>
            <p:ph type="dt" sz="half" idx="10"/>
          </p:nvPr>
        </p:nvSpPr>
        <p:spPr/>
        <p:txBody>
          <a:bodyPr/>
          <a:lstStyle/>
          <a:p>
            <a:fld id="{C13DF8A8-33B6-4A6B-ABDB-0C28B3DCED6C}" type="datetime1">
              <a:rPr lang="en-US" smtClean="0"/>
              <a:t>12/27/2021</a:t>
            </a:fld>
            <a:endParaRPr lang="en-US" dirty="0"/>
          </a:p>
        </p:txBody>
      </p:sp>
      <p:sp>
        <p:nvSpPr>
          <p:cNvPr id="5" name="Espace réservé du pied de page 4">
            <a:extLst>
              <a:ext uri="{FF2B5EF4-FFF2-40B4-BE49-F238E27FC236}">
                <a16:creationId xmlns:a16="http://schemas.microsoft.com/office/drawing/2014/main" id="{317BB002-B2FC-4AC1-80B9-96A5089E929D}"/>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04B20756-197A-47DA-86CC-178FE804DD82}"/>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84123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22DF017-B5C1-46DA-A70E-932B95F9C37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7F876D5-734B-4FC0-B5B8-A015E88AA1A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D543B0-0925-4997-9BBE-AC64EBE7A1E0}"/>
              </a:ext>
            </a:extLst>
          </p:cNvPr>
          <p:cNvSpPr>
            <a:spLocks noGrp="1"/>
          </p:cNvSpPr>
          <p:nvPr>
            <p:ph type="dt" sz="half" idx="10"/>
          </p:nvPr>
        </p:nvSpPr>
        <p:spPr/>
        <p:txBody>
          <a:bodyPr/>
          <a:lstStyle/>
          <a:p>
            <a:fld id="{BC93C174-6EBC-45A5-9EB8-153A124605E6}" type="datetime1">
              <a:rPr lang="en-US" smtClean="0"/>
              <a:t>12/27/2021</a:t>
            </a:fld>
            <a:endParaRPr lang="en-US" dirty="0"/>
          </a:p>
        </p:txBody>
      </p:sp>
      <p:sp>
        <p:nvSpPr>
          <p:cNvPr id="5" name="Espace réservé du pied de page 4">
            <a:extLst>
              <a:ext uri="{FF2B5EF4-FFF2-40B4-BE49-F238E27FC236}">
                <a16:creationId xmlns:a16="http://schemas.microsoft.com/office/drawing/2014/main" id="{EB8647E2-1A97-4D23-A312-9479F15F5D86}"/>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C5E1C229-BC4F-4F91-B3BD-87F7DADD82C0}"/>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14696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D38735-92FE-4DC8-9F88-C560FCCC098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6218CFB-7BEC-445E-9CFE-EDF00A862FD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7E34CF6-94CC-4CE7-A1D9-1EED2D32EBF6}"/>
              </a:ext>
            </a:extLst>
          </p:cNvPr>
          <p:cNvSpPr>
            <a:spLocks noGrp="1"/>
          </p:cNvSpPr>
          <p:nvPr>
            <p:ph type="dt" sz="half" idx="10"/>
          </p:nvPr>
        </p:nvSpPr>
        <p:spPr/>
        <p:txBody>
          <a:bodyPr/>
          <a:lstStyle/>
          <a:p>
            <a:fld id="{EFB28C93-7075-4E76-B45C-B9FF0322A90E}" type="datetime1">
              <a:rPr lang="en-US" smtClean="0"/>
              <a:t>12/27/2021</a:t>
            </a:fld>
            <a:endParaRPr lang="en-US" dirty="0"/>
          </a:p>
        </p:txBody>
      </p:sp>
      <p:sp>
        <p:nvSpPr>
          <p:cNvPr id="5" name="Espace réservé du pied de page 4">
            <a:extLst>
              <a:ext uri="{FF2B5EF4-FFF2-40B4-BE49-F238E27FC236}">
                <a16:creationId xmlns:a16="http://schemas.microsoft.com/office/drawing/2014/main" id="{6FC5EBE8-2A40-43AF-A3BB-0CBF3013E783}"/>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F570148C-2BAB-4E00-97D1-D4417D332031}"/>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71397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A0D61D-0EB6-4C51-AC94-2045884A279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B0CCC30-58A8-4149-A354-E6A5C611AD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2475221-0FD8-416C-A1F2-41CD4DA4D475}"/>
              </a:ext>
            </a:extLst>
          </p:cNvPr>
          <p:cNvSpPr>
            <a:spLocks noGrp="1"/>
          </p:cNvSpPr>
          <p:nvPr>
            <p:ph type="dt" sz="half" idx="10"/>
          </p:nvPr>
        </p:nvSpPr>
        <p:spPr/>
        <p:txBody>
          <a:bodyPr/>
          <a:lstStyle/>
          <a:p>
            <a:fld id="{47DEBC2F-0F34-41B0-BD15-4030B3C80711}" type="datetime1">
              <a:rPr lang="en-US" smtClean="0"/>
              <a:t>12/27/2021</a:t>
            </a:fld>
            <a:endParaRPr lang="en-US" dirty="0"/>
          </a:p>
        </p:txBody>
      </p:sp>
      <p:sp>
        <p:nvSpPr>
          <p:cNvPr id="5" name="Espace réservé du pied de page 4">
            <a:extLst>
              <a:ext uri="{FF2B5EF4-FFF2-40B4-BE49-F238E27FC236}">
                <a16:creationId xmlns:a16="http://schemas.microsoft.com/office/drawing/2014/main" id="{4A86A243-C370-4A82-B11C-3F34A92FD07E}"/>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58D5AC45-9DA9-437B-820F-65F4232D7FAE}"/>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82408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77A15D-1164-4F16-82D4-9BDB395FBDF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D6BBD8C-EC45-4DAB-8451-2C572698A74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B003A82-5378-48F2-A0EC-AA6AE6D2697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ADAAC0D-73C0-4F55-82C6-83835C1DEC57}"/>
              </a:ext>
            </a:extLst>
          </p:cNvPr>
          <p:cNvSpPr>
            <a:spLocks noGrp="1"/>
          </p:cNvSpPr>
          <p:nvPr>
            <p:ph type="dt" sz="half" idx="10"/>
          </p:nvPr>
        </p:nvSpPr>
        <p:spPr/>
        <p:txBody>
          <a:bodyPr/>
          <a:lstStyle/>
          <a:p>
            <a:fld id="{8C2C56FC-4377-4EFD-BB99-CB27C7D9BCD5}" type="datetime1">
              <a:rPr lang="en-US" smtClean="0"/>
              <a:t>12/27/2021</a:t>
            </a:fld>
            <a:endParaRPr lang="en-US" dirty="0"/>
          </a:p>
        </p:txBody>
      </p:sp>
      <p:sp>
        <p:nvSpPr>
          <p:cNvPr id="6" name="Espace réservé du pied de page 5">
            <a:extLst>
              <a:ext uri="{FF2B5EF4-FFF2-40B4-BE49-F238E27FC236}">
                <a16:creationId xmlns:a16="http://schemas.microsoft.com/office/drawing/2014/main" id="{374DBED3-F99B-4ED2-9456-400375867F1A}"/>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E91E1839-8B58-42F0-A94F-D8D646BB64A3}"/>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1875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0C53C5-853F-4E5C-A629-8A5162E2F04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6F295FE-6BFA-4EFB-A188-03479DD1B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76E59AB-7AAC-4129-B415-20E08199652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393DCB0-A8D9-42D5-88A1-97ED916C73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C695B1C-7984-44A7-BDD0-74D5F9E55F8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1739A40-F6DD-4325-A6B6-64C87EA778A3}"/>
              </a:ext>
            </a:extLst>
          </p:cNvPr>
          <p:cNvSpPr>
            <a:spLocks noGrp="1"/>
          </p:cNvSpPr>
          <p:nvPr>
            <p:ph type="dt" sz="half" idx="10"/>
          </p:nvPr>
        </p:nvSpPr>
        <p:spPr/>
        <p:txBody>
          <a:bodyPr/>
          <a:lstStyle/>
          <a:p>
            <a:fld id="{83DFAC24-BE89-40F1-B8A1-6CF560A3CA4C}" type="datetime1">
              <a:rPr lang="en-US" smtClean="0"/>
              <a:t>12/27/2021</a:t>
            </a:fld>
            <a:endParaRPr lang="en-US" dirty="0"/>
          </a:p>
        </p:txBody>
      </p:sp>
      <p:sp>
        <p:nvSpPr>
          <p:cNvPr id="8" name="Espace réservé du pied de page 7">
            <a:extLst>
              <a:ext uri="{FF2B5EF4-FFF2-40B4-BE49-F238E27FC236}">
                <a16:creationId xmlns:a16="http://schemas.microsoft.com/office/drawing/2014/main" id="{14786CAE-AAB8-4812-B11D-6313A77C9E8E}"/>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D9875E79-9209-44B3-8DD6-5900F6E669D5}"/>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93955028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1FE716-5D4B-430F-814B-91349639888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633E7CE-518A-4E40-AE2F-7D5D8755466E}"/>
              </a:ext>
            </a:extLst>
          </p:cNvPr>
          <p:cNvSpPr>
            <a:spLocks noGrp="1"/>
          </p:cNvSpPr>
          <p:nvPr>
            <p:ph type="dt" sz="half" idx="10"/>
          </p:nvPr>
        </p:nvSpPr>
        <p:spPr/>
        <p:txBody>
          <a:bodyPr/>
          <a:lstStyle/>
          <a:p>
            <a:fld id="{76FCCAEA-B3F0-45A8-A8EC-650E5501C20E}" type="datetime1">
              <a:rPr lang="en-US" smtClean="0"/>
              <a:t>12/27/2021</a:t>
            </a:fld>
            <a:endParaRPr lang="en-US" dirty="0"/>
          </a:p>
        </p:txBody>
      </p:sp>
      <p:sp>
        <p:nvSpPr>
          <p:cNvPr id="4" name="Espace réservé du pied de page 3">
            <a:extLst>
              <a:ext uri="{FF2B5EF4-FFF2-40B4-BE49-F238E27FC236}">
                <a16:creationId xmlns:a16="http://schemas.microsoft.com/office/drawing/2014/main" id="{AA745C9A-3578-4CFE-8DAF-99AEB8124E0B}"/>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C97E2922-5438-4878-A997-5E639209F6FF}"/>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510191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94C2271-59A1-46A8-B120-FE4771950190}"/>
              </a:ext>
            </a:extLst>
          </p:cNvPr>
          <p:cNvSpPr>
            <a:spLocks noGrp="1"/>
          </p:cNvSpPr>
          <p:nvPr>
            <p:ph type="dt" sz="half" idx="10"/>
          </p:nvPr>
        </p:nvSpPr>
        <p:spPr/>
        <p:txBody>
          <a:bodyPr/>
          <a:lstStyle/>
          <a:p>
            <a:fld id="{4E754737-5192-4A80-9BDD-8A617DF183E3}" type="datetime1">
              <a:rPr lang="en-US" smtClean="0"/>
              <a:t>12/27/2021</a:t>
            </a:fld>
            <a:endParaRPr lang="en-US" dirty="0"/>
          </a:p>
        </p:txBody>
      </p:sp>
      <p:sp>
        <p:nvSpPr>
          <p:cNvPr id="3" name="Espace réservé du pied de page 2">
            <a:extLst>
              <a:ext uri="{FF2B5EF4-FFF2-40B4-BE49-F238E27FC236}">
                <a16:creationId xmlns:a16="http://schemas.microsoft.com/office/drawing/2014/main" id="{669810F4-F15D-4268-A99A-9FE439846325}"/>
              </a:ext>
            </a:extLst>
          </p:cNvPr>
          <p:cNvSpPr>
            <a:spLocks noGrp="1"/>
          </p:cNvSpPr>
          <p:nvPr>
            <p:ph type="ftr" sz="quarter" idx="1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9B22A53C-A942-4C2D-8737-717D311BD05B}"/>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309696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9FE2A8-1CC2-484C-B6BF-E50010DF0DF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73E27D3-D955-4215-9561-86DC3FDED3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485F091-5563-4251-8B18-AC71CFD7A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42815A5-D517-4863-A48A-79148F501EC6}"/>
              </a:ext>
            </a:extLst>
          </p:cNvPr>
          <p:cNvSpPr>
            <a:spLocks noGrp="1"/>
          </p:cNvSpPr>
          <p:nvPr>
            <p:ph type="dt" sz="half" idx="10"/>
          </p:nvPr>
        </p:nvSpPr>
        <p:spPr/>
        <p:txBody>
          <a:bodyPr/>
          <a:lstStyle/>
          <a:p>
            <a:fld id="{C428BA53-2944-48FA-B706-BEE0070E76BA}" type="datetime1">
              <a:rPr lang="en-US" smtClean="0"/>
              <a:t>12/27/2021</a:t>
            </a:fld>
            <a:endParaRPr lang="en-US" dirty="0"/>
          </a:p>
        </p:txBody>
      </p:sp>
      <p:sp>
        <p:nvSpPr>
          <p:cNvPr id="6" name="Espace réservé du pied de page 5">
            <a:extLst>
              <a:ext uri="{FF2B5EF4-FFF2-40B4-BE49-F238E27FC236}">
                <a16:creationId xmlns:a16="http://schemas.microsoft.com/office/drawing/2014/main" id="{0EABE002-3893-4DDD-94B8-40462F713D36}"/>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3705568F-4E7C-4F65-B843-146DD6BFFC65}"/>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72080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8C2D69-75C4-48DE-A4FA-4F543A61153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CE97158-2211-40B6-900F-9EA5919A6A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F782C77-C186-409E-B0E1-1695B8A88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96740A8-E7DF-4AAC-82DB-3397F2F6B859}"/>
              </a:ext>
            </a:extLst>
          </p:cNvPr>
          <p:cNvSpPr>
            <a:spLocks noGrp="1"/>
          </p:cNvSpPr>
          <p:nvPr>
            <p:ph type="dt" sz="half" idx="10"/>
          </p:nvPr>
        </p:nvSpPr>
        <p:spPr/>
        <p:txBody>
          <a:bodyPr/>
          <a:lstStyle/>
          <a:p>
            <a:fld id="{BDAFE1A4-27BD-4653-85B1-F875F6DFCFFC}" type="datetime1">
              <a:rPr lang="en-US" smtClean="0"/>
              <a:t>12/27/2021</a:t>
            </a:fld>
            <a:endParaRPr lang="en-US" dirty="0"/>
          </a:p>
        </p:txBody>
      </p:sp>
      <p:sp>
        <p:nvSpPr>
          <p:cNvPr id="6" name="Espace réservé du pied de page 5">
            <a:extLst>
              <a:ext uri="{FF2B5EF4-FFF2-40B4-BE49-F238E27FC236}">
                <a16:creationId xmlns:a16="http://schemas.microsoft.com/office/drawing/2014/main" id="{0EAD9031-F41C-4F10-A720-5141ABE7CAF3}"/>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14C512A6-3EBD-4CD6-B1BE-F9462AA759EA}"/>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20815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331BEF0-566E-43D0-A65D-09BFE143AB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4E23A5D-9695-4140-8E0A-EB57E7C7AB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BBC193-073C-45B7-8909-81CEB5B842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FAC24-BE89-40F1-B8A1-6CF560A3CA4C}" type="datetime1">
              <a:rPr lang="en-US" smtClean="0"/>
              <a:t>12/27/2021</a:t>
            </a:fld>
            <a:endParaRPr lang="en-US" dirty="0"/>
          </a:p>
        </p:txBody>
      </p:sp>
      <p:sp>
        <p:nvSpPr>
          <p:cNvPr id="5" name="Espace réservé du pied de page 4">
            <a:extLst>
              <a:ext uri="{FF2B5EF4-FFF2-40B4-BE49-F238E27FC236}">
                <a16:creationId xmlns:a16="http://schemas.microsoft.com/office/drawing/2014/main" id="{32E1D535-4EE8-443D-8CEA-2F32E4372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6ED42747-A9BE-4740-9BE1-AD450BE92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221029295"/>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F67A623E-0D90-497E-A602-4BBAE4605B9A}"/>
              </a:ext>
            </a:extLst>
          </p:cNvPr>
          <p:cNvPicPr>
            <a:picLocks noChangeAspect="1"/>
          </p:cNvPicPr>
          <p:nvPr/>
        </p:nvPicPr>
        <p:blipFill>
          <a:blip r:embed="rId3"/>
          <a:stretch>
            <a:fillRect/>
          </a:stretch>
        </p:blipFill>
        <p:spPr>
          <a:xfrm>
            <a:off x="100789" y="2257515"/>
            <a:ext cx="5558118" cy="4546541"/>
          </a:xfrm>
          <a:prstGeom prst="rect">
            <a:avLst/>
          </a:prstGeom>
        </p:spPr>
      </p:pic>
      <p:pic>
        <p:nvPicPr>
          <p:cNvPr id="11" name="Image 10">
            <a:extLst>
              <a:ext uri="{FF2B5EF4-FFF2-40B4-BE49-F238E27FC236}">
                <a16:creationId xmlns:a16="http://schemas.microsoft.com/office/drawing/2014/main" id="{C3D9B454-9DE8-45C3-9A5E-7F3E68E64227}"/>
              </a:ext>
            </a:extLst>
          </p:cNvPr>
          <p:cNvPicPr>
            <a:picLocks noChangeAspect="1"/>
          </p:cNvPicPr>
          <p:nvPr/>
        </p:nvPicPr>
        <p:blipFill>
          <a:blip r:embed="rId4"/>
          <a:stretch>
            <a:fillRect/>
          </a:stretch>
        </p:blipFill>
        <p:spPr>
          <a:xfrm>
            <a:off x="9584746" y="3918525"/>
            <a:ext cx="2348645" cy="2364461"/>
          </a:xfrm>
          <a:prstGeom prst="rect">
            <a:avLst/>
          </a:prstGeom>
        </p:spPr>
      </p:pic>
      <p:pic>
        <p:nvPicPr>
          <p:cNvPr id="10" name="Image 9">
            <a:extLst>
              <a:ext uri="{FF2B5EF4-FFF2-40B4-BE49-F238E27FC236}">
                <a16:creationId xmlns:a16="http://schemas.microsoft.com/office/drawing/2014/main" id="{8368C54D-3879-49AC-A9E2-6946126B90B8}"/>
              </a:ext>
            </a:extLst>
          </p:cNvPr>
          <p:cNvPicPr>
            <a:picLocks noChangeAspect="1"/>
          </p:cNvPicPr>
          <p:nvPr/>
        </p:nvPicPr>
        <p:blipFill>
          <a:blip r:embed="rId4"/>
          <a:stretch>
            <a:fillRect/>
          </a:stretch>
        </p:blipFill>
        <p:spPr>
          <a:xfrm>
            <a:off x="281353" y="85956"/>
            <a:ext cx="2879848" cy="2899241"/>
          </a:xfrm>
          <a:prstGeom prst="rect">
            <a:avLst/>
          </a:prstGeom>
        </p:spPr>
      </p:pic>
      <p:sp>
        <p:nvSpPr>
          <p:cNvPr id="2" name="Titre 1">
            <a:extLst>
              <a:ext uri="{FF2B5EF4-FFF2-40B4-BE49-F238E27FC236}">
                <a16:creationId xmlns:a16="http://schemas.microsoft.com/office/drawing/2014/main" id="{D929CDD9-CA74-4E98-927F-5748DD28DB23}"/>
              </a:ext>
            </a:extLst>
          </p:cNvPr>
          <p:cNvSpPr>
            <a:spLocks noGrp="1"/>
          </p:cNvSpPr>
          <p:nvPr>
            <p:ph type="ctrTitle"/>
          </p:nvPr>
        </p:nvSpPr>
        <p:spPr>
          <a:xfrm>
            <a:off x="4978912" y="1535577"/>
            <a:ext cx="6701302" cy="1413531"/>
          </a:xfrm>
        </p:spPr>
        <p:txBody>
          <a:bodyPr>
            <a:normAutofit/>
          </a:bodyPr>
          <a:lstStyle/>
          <a:p>
            <a:pPr algn="r"/>
            <a:r>
              <a:rPr lang="fr-FR" sz="4400" dirty="0">
                <a:latin typeface="Arial Rounded MT Bold" panose="020F0704030504030204" pitchFamily="34" charset="0"/>
              </a:rPr>
              <a:t>SECURITE</a:t>
            </a:r>
            <a:br>
              <a:rPr lang="fr-FR" sz="4400" dirty="0">
                <a:latin typeface="Arial Rounded MT Bold" panose="020F0704030504030204" pitchFamily="34" charset="0"/>
              </a:rPr>
            </a:br>
            <a:r>
              <a:rPr lang="fr-FR" sz="4400" dirty="0">
                <a:latin typeface="Arial Rounded MT Bold" panose="020F0704030504030204" pitchFamily="34" charset="0"/>
              </a:rPr>
              <a:t>TODOLIST GRAPHQL</a:t>
            </a:r>
            <a:endParaRPr lang="fr-RE" sz="4400" dirty="0">
              <a:latin typeface="Arial Rounded MT Bold" panose="020F0704030504030204" pitchFamily="34" charset="0"/>
            </a:endParaRPr>
          </a:p>
        </p:txBody>
      </p:sp>
      <p:sp>
        <p:nvSpPr>
          <p:cNvPr id="3" name="Sous-titre 2">
            <a:extLst>
              <a:ext uri="{FF2B5EF4-FFF2-40B4-BE49-F238E27FC236}">
                <a16:creationId xmlns:a16="http://schemas.microsoft.com/office/drawing/2014/main" id="{09C33784-D4E3-4051-9C01-367356D70F62}"/>
              </a:ext>
            </a:extLst>
          </p:cNvPr>
          <p:cNvSpPr>
            <a:spLocks noGrp="1"/>
          </p:cNvSpPr>
          <p:nvPr>
            <p:ph type="subTitle" idx="1"/>
          </p:nvPr>
        </p:nvSpPr>
        <p:spPr>
          <a:xfrm>
            <a:off x="6893169" y="4834172"/>
            <a:ext cx="4665532" cy="1239894"/>
          </a:xfrm>
          <a:solidFill>
            <a:schemeClr val="bg1"/>
          </a:solidFill>
        </p:spPr>
        <p:txBody>
          <a:bodyPr>
            <a:normAutofit/>
          </a:bodyPr>
          <a:lstStyle/>
          <a:p>
            <a:pPr algn="r"/>
            <a:r>
              <a:rPr lang="fr-FR" sz="1800" b="1" dirty="0">
                <a:latin typeface="Arial" panose="020B0604020202020204" pitchFamily="34" charset="0"/>
                <a:cs typeface="Arial" panose="020B0604020202020204" pitchFamily="34" charset="0"/>
              </a:rPr>
              <a:t>ABRADOR DARYL</a:t>
            </a:r>
          </a:p>
          <a:p>
            <a:pPr algn="r"/>
            <a:r>
              <a:rPr lang="fr-FR" sz="1800" dirty="0">
                <a:latin typeface="Arial" panose="020B0604020202020204" pitchFamily="34" charset="0"/>
                <a:cs typeface="Arial" panose="020B0604020202020204" pitchFamily="34" charset="0"/>
              </a:rPr>
              <a:t>Apprenant chez Simplon</a:t>
            </a:r>
          </a:p>
          <a:p>
            <a:pPr algn="r"/>
            <a:r>
              <a:rPr lang="fr-FR" sz="1800" dirty="0">
                <a:latin typeface="Arial" panose="020B0604020202020204" pitchFamily="34" charset="0"/>
                <a:cs typeface="Arial" panose="020B0604020202020204" pitchFamily="34" charset="0"/>
              </a:rPr>
              <a:t>Concepteur développeur d’applications</a:t>
            </a:r>
            <a:endParaRPr lang="fr-RE" sz="1800" dirty="0">
              <a:latin typeface="Arial" panose="020B0604020202020204" pitchFamily="34" charset="0"/>
              <a:cs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259A21B4-48A4-4765-A75A-6D2F6CE50039}"/>
              </a:ext>
            </a:extLst>
          </p:cNvPr>
          <p:cNvSpPr>
            <a:spLocks noGrp="1"/>
          </p:cNvSpPr>
          <p:nvPr>
            <p:ph type="sldNum" sz="quarter" idx="12"/>
          </p:nvPr>
        </p:nvSpPr>
        <p:spPr/>
        <p:txBody>
          <a:bodyPr/>
          <a:lstStyle/>
          <a:p>
            <a:fld id="{8A7A6979-0714-4377-B894-6BE4C2D6E202}" type="slidenum">
              <a:rPr lang="en-US" sz="1600" b="1" smtClean="0"/>
              <a:pPr/>
              <a:t>1</a:t>
            </a:fld>
            <a:r>
              <a:rPr lang="en-US" sz="1600" b="1" dirty="0"/>
              <a:t> / 23</a:t>
            </a:r>
            <a:endParaRPr lang="en-US" sz="1800" b="1" dirty="0"/>
          </a:p>
        </p:txBody>
      </p:sp>
    </p:spTree>
    <p:extLst>
      <p:ext uri="{BB962C8B-B14F-4D97-AF65-F5344CB8AC3E}">
        <p14:creationId xmlns:p14="http://schemas.microsoft.com/office/powerpoint/2010/main" val="2907729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SOMMAIRE</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2</a:t>
            </a:fld>
            <a:r>
              <a:rPr lang="en-US" sz="1600" b="1" dirty="0"/>
              <a:t> / 23</a:t>
            </a:r>
          </a:p>
        </p:txBody>
      </p:sp>
      <p:graphicFrame>
        <p:nvGraphicFramePr>
          <p:cNvPr id="10" name="Diagramme 9">
            <a:extLst>
              <a:ext uri="{FF2B5EF4-FFF2-40B4-BE49-F238E27FC236}">
                <a16:creationId xmlns:a16="http://schemas.microsoft.com/office/drawing/2014/main" id="{673BB703-1149-4759-BC9D-BDB94B5092B0}"/>
              </a:ext>
            </a:extLst>
          </p:cNvPr>
          <p:cNvGraphicFramePr/>
          <p:nvPr>
            <p:extLst>
              <p:ext uri="{D42A27DB-BD31-4B8C-83A1-F6EECF244321}">
                <p14:modId xmlns:p14="http://schemas.microsoft.com/office/powerpoint/2010/main" val="2541302545"/>
              </p:ext>
            </p:extLst>
          </p:nvPr>
        </p:nvGraphicFramePr>
        <p:xfrm>
          <a:off x="580992" y="2090753"/>
          <a:ext cx="7450016" cy="41693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Image 10">
            <a:extLst>
              <a:ext uri="{FF2B5EF4-FFF2-40B4-BE49-F238E27FC236}">
                <a16:creationId xmlns:a16="http://schemas.microsoft.com/office/drawing/2014/main" id="{2981A63D-AFCA-4601-A2DE-F495CFF259B3}"/>
              </a:ext>
            </a:extLst>
          </p:cNvPr>
          <p:cNvPicPr>
            <a:picLocks noChangeAspect="1"/>
          </p:cNvPicPr>
          <p:nvPr/>
        </p:nvPicPr>
        <p:blipFill>
          <a:blip r:embed="rId9"/>
          <a:stretch>
            <a:fillRect/>
          </a:stretch>
        </p:blipFill>
        <p:spPr>
          <a:xfrm>
            <a:off x="9281745" y="3617894"/>
            <a:ext cx="2743199" cy="2743199"/>
          </a:xfrm>
          <a:prstGeom prst="rect">
            <a:avLst/>
          </a:prstGeom>
        </p:spPr>
      </p:pic>
    </p:spTree>
    <p:extLst>
      <p:ext uri="{BB962C8B-B14F-4D97-AF65-F5344CB8AC3E}">
        <p14:creationId xmlns:p14="http://schemas.microsoft.com/office/powerpoint/2010/main" val="285069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3</a:t>
            </a:fld>
            <a:r>
              <a:rPr lang="en-US" sz="1600" b="1" dirty="0"/>
              <a:t> / 23</a:t>
            </a:r>
          </a:p>
        </p:txBody>
      </p:sp>
      <p:pic>
        <p:nvPicPr>
          <p:cNvPr id="10" name="Image 9">
            <a:extLst>
              <a:ext uri="{FF2B5EF4-FFF2-40B4-BE49-F238E27FC236}">
                <a16:creationId xmlns:a16="http://schemas.microsoft.com/office/drawing/2014/main" id="{4AF2070B-A73F-49F9-84D7-CF145E3586D3}"/>
              </a:ext>
            </a:extLst>
          </p:cNvPr>
          <p:cNvPicPr>
            <a:picLocks noChangeAspect="1"/>
          </p:cNvPicPr>
          <p:nvPr/>
        </p:nvPicPr>
        <p:blipFill>
          <a:blip r:embed="rId4"/>
          <a:stretch>
            <a:fillRect/>
          </a:stretch>
        </p:blipFill>
        <p:spPr>
          <a:xfrm>
            <a:off x="258609" y="2592916"/>
            <a:ext cx="3239069" cy="3239069"/>
          </a:xfrm>
          <a:prstGeom prst="rect">
            <a:avLst/>
          </a:prstGeom>
        </p:spPr>
      </p:pic>
      <p:sp>
        <p:nvSpPr>
          <p:cNvPr id="11" name="ZoneTexte 10">
            <a:extLst>
              <a:ext uri="{FF2B5EF4-FFF2-40B4-BE49-F238E27FC236}">
                <a16:creationId xmlns:a16="http://schemas.microsoft.com/office/drawing/2014/main" id="{EDE1E03F-B3B9-45E3-80CF-2CE363058726}"/>
              </a:ext>
            </a:extLst>
          </p:cNvPr>
          <p:cNvSpPr txBox="1"/>
          <p:nvPr/>
        </p:nvSpPr>
        <p:spPr>
          <a:xfrm>
            <a:off x="3991083" y="2690340"/>
            <a:ext cx="6536241" cy="985911"/>
          </a:xfrm>
          <a:prstGeom prst="rect">
            <a:avLst/>
          </a:prstGeom>
          <a:no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But de l’activité</a:t>
            </a:r>
          </a:p>
          <a:p>
            <a:pPr>
              <a:lnSpc>
                <a:spcPct val="90000"/>
              </a:lnSpc>
              <a:spcBef>
                <a:spcPts val="1000"/>
              </a:spcBef>
            </a:pPr>
            <a:endParaRPr lang="fr-FR" sz="1000" b="1" dirty="0">
              <a:latin typeface="Arial" panose="020B0604020202020204" pitchFamily="34" charset="0"/>
              <a:cs typeface="Arial" panose="020B0604020202020204" pitchFamily="34" charset="0"/>
            </a:endParaRPr>
          </a:p>
          <a:p>
            <a:pPr>
              <a:lnSpc>
                <a:spcPct val="90000"/>
              </a:lnSpc>
              <a:spcBef>
                <a:spcPts val="1000"/>
              </a:spcBef>
            </a:pPr>
            <a:r>
              <a:rPr lang="fr-FR" dirty="0">
                <a:latin typeface="Arial" panose="020B0604020202020204" pitchFamily="34" charset="0"/>
                <a:cs typeface="Arial" panose="020B0604020202020204" pitchFamily="34" charset="0"/>
              </a:rPr>
              <a:t>xxx</a:t>
            </a:r>
          </a:p>
        </p:txBody>
      </p:sp>
    </p:spTree>
    <p:extLst>
      <p:ext uri="{BB962C8B-B14F-4D97-AF65-F5344CB8AC3E}">
        <p14:creationId xmlns:p14="http://schemas.microsoft.com/office/powerpoint/2010/main" val="1173652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Tableau de criticité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4</a:t>
            </a:fld>
            <a:r>
              <a:rPr lang="en-US" sz="1600" b="1" dirty="0"/>
              <a:t> / 23</a:t>
            </a:r>
          </a:p>
        </p:txBody>
      </p:sp>
    </p:spTree>
    <p:extLst>
      <p:ext uri="{BB962C8B-B14F-4D97-AF65-F5344CB8AC3E}">
        <p14:creationId xmlns:p14="http://schemas.microsoft.com/office/powerpoint/2010/main" val="374667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AE68B5-76A2-4C7E-8E39-968F614FD602}"/>
              </a:ext>
            </a:extLst>
          </p:cNvPr>
          <p:cNvSpPr>
            <a:spLocks noGrp="1"/>
          </p:cNvSpPr>
          <p:nvPr>
            <p:ph type="title"/>
          </p:nvPr>
        </p:nvSpPr>
        <p:spPr/>
        <p:txBody>
          <a:bodyPr/>
          <a:lstStyle/>
          <a:p>
            <a:pPr algn="ctr"/>
            <a:r>
              <a:rPr lang="fr-FR" dirty="0">
                <a:latin typeface="Arial Rounded MT Bold" panose="020F0704030504030204" pitchFamily="34" charset="0"/>
              </a:rPr>
              <a:t>Sujet de veille</a:t>
            </a:r>
            <a:endParaRPr lang="fr-FR" dirty="0"/>
          </a:p>
        </p:txBody>
      </p:sp>
      <p:sp>
        <p:nvSpPr>
          <p:cNvPr id="4" name="Espace réservé du numéro de diapositive 3">
            <a:extLst>
              <a:ext uri="{FF2B5EF4-FFF2-40B4-BE49-F238E27FC236}">
                <a16:creationId xmlns:a16="http://schemas.microsoft.com/office/drawing/2014/main" id="{9573D945-7E0F-4265-B283-78F4C9D7B4E3}"/>
              </a:ext>
            </a:extLst>
          </p:cNvPr>
          <p:cNvSpPr>
            <a:spLocks noGrp="1"/>
          </p:cNvSpPr>
          <p:nvPr>
            <p:ph type="sldNum" sz="quarter" idx="12"/>
          </p:nvPr>
        </p:nvSpPr>
        <p:spPr/>
        <p:txBody>
          <a:bodyPr/>
          <a:lstStyle/>
          <a:p>
            <a:fld id="{8A7A6979-0714-4377-B894-6BE4C2D6E202}" type="slidenum">
              <a:rPr lang="en-US" sz="1600" b="1" smtClean="0"/>
              <a:pPr/>
              <a:t>5</a:t>
            </a:fld>
            <a:r>
              <a:rPr lang="en-US" sz="1600" b="1" dirty="0"/>
              <a:t> / 23</a:t>
            </a:r>
          </a:p>
        </p:txBody>
      </p:sp>
      <p:pic>
        <p:nvPicPr>
          <p:cNvPr id="7" name="Image 6">
            <a:extLst>
              <a:ext uri="{FF2B5EF4-FFF2-40B4-BE49-F238E27FC236}">
                <a16:creationId xmlns:a16="http://schemas.microsoft.com/office/drawing/2014/main" id="{98820620-191A-447D-8D6D-BF6433B44B24}"/>
              </a:ext>
            </a:extLst>
          </p:cNvPr>
          <p:cNvPicPr>
            <a:picLocks noChangeAspect="1"/>
          </p:cNvPicPr>
          <p:nvPr/>
        </p:nvPicPr>
        <p:blipFill>
          <a:blip r:embed="rId3"/>
          <a:stretch>
            <a:fillRect/>
          </a:stretch>
        </p:blipFill>
        <p:spPr>
          <a:xfrm>
            <a:off x="128954" y="164122"/>
            <a:ext cx="2879848" cy="2899241"/>
          </a:xfrm>
          <a:prstGeom prst="rect">
            <a:avLst/>
          </a:prstGeom>
        </p:spPr>
      </p:pic>
      <p:pic>
        <p:nvPicPr>
          <p:cNvPr id="8" name="Image 7">
            <a:extLst>
              <a:ext uri="{FF2B5EF4-FFF2-40B4-BE49-F238E27FC236}">
                <a16:creationId xmlns:a16="http://schemas.microsoft.com/office/drawing/2014/main" id="{6E85B7BF-2069-4D8B-8015-A8E22C312D6C}"/>
              </a:ext>
            </a:extLst>
          </p:cNvPr>
          <p:cNvPicPr>
            <a:picLocks noChangeAspect="1"/>
          </p:cNvPicPr>
          <p:nvPr/>
        </p:nvPicPr>
        <p:blipFill>
          <a:blip r:embed="rId3"/>
          <a:stretch>
            <a:fillRect/>
          </a:stretch>
        </p:blipFill>
        <p:spPr>
          <a:xfrm>
            <a:off x="9584746" y="3918525"/>
            <a:ext cx="2348645" cy="2364461"/>
          </a:xfrm>
          <a:prstGeom prst="rect">
            <a:avLst/>
          </a:prstGeom>
        </p:spPr>
      </p:pic>
    </p:spTree>
    <p:extLst>
      <p:ext uri="{BB962C8B-B14F-4D97-AF65-F5344CB8AC3E}">
        <p14:creationId xmlns:p14="http://schemas.microsoft.com/office/powerpoint/2010/main" val="3048946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64122"/>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Référentiel</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r>
              <a:rPr lang="en-US" sz="1600" b="1" dirty="0"/>
              <a:t> </a:t>
            </a:r>
            <a:fld id="{8A7A6979-0714-4377-B894-6BE4C2D6E202}" type="slidenum">
              <a:rPr lang="en-US" sz="1600" b="1" smtClean="0"/>
              <a:pPr/>
              <a:t>6</a:t>
            </a:fld>
            <a:r>
              <a:rPr lang="en-US" sz="1600" b="1" dirty="0"/>
              <a:t> / 23</a:t>
            </a:r>
          </a:p>
        </p:txBody>
      </p:sp>
    </p:spTree>
    <p:extLst>
      <p:ext uri="{BB962C8B-B14F-4D97-AF65-F5344CB8AC3E}">
        <p14:creationId xmlns:p14="http://schemas.microsoft.com/office/powerpoint/2010/main" val="2260241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64122"/>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Question</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7</a:t>
            </a:fld>
            <a:r>
              <a:rPr lang="en-US" sz="1600" b="1" dirty="0"/>
              <a:t> / 23</a:t>
            </a:r>
          </a:p>
        </p:txBody>
      </p:sp>
    </p:spTree>
    <p:extLst>
      <p:ext uri="{BB962C8B-B14F-4D97-AF65-F5344CB8AC3E}">
        <p14:creationId xmlns:p14="http://schemas.microsoft.com/office/powerpoint/2010/main" val="200107352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2481</TotalTime>
  <Words>220</Words>
  <Application>Microsoft Office PowerPoint</Application>
  <PresentationFormat>Grand écran</PresentationFormat>
  <Paragraphs>35</Paragraphs>
  <Slides>7</Slides>
  <Notes>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Arial Rounded MT Bold</vt:lpstr>
      <vt:lpstr>Calibri</vt:lpstr>
      <vt:lpstr>Calibri Light</vt:lpstr>
      <vt:lpstr>Thème Office</vt:lpstr>
      <vt:lpstr>SECURITE TODOLIST GRAPHQL</vt:lpstr>
      <vt:lpstr>SOMMAIRE</vt:lpstr>
      <vt:lpstr>Présentation de l’activité</vt:lpstr>
      <vt:lpstr>Tableau de criticité</vt:lpstr>
      <vt:lpstr>Sujet de veille</vt:lpstr>
      <vt:lpstr>Référentiel</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simplonvot</dc:title>
  <dc:creator>daryl abrador</dc:creator>
  <cp:lastModifiedBy>daryl abrador</cp:lastModifiedBy>
  <cp:revision>171</cp:revision>
  <dcterms:created xsi:type="dcterms:W3CDTF">2020-07-20T13:32:25Z</dcterms:created>
  <dcterms:modified xsi:type="dcterms:W3CDTF">2021-12-27T15:41:00Z</dcterms:modified>
</cp:coreProperties>
</file>