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9"/>
  </p:notesMasterIdLst>
  <p:sldIdLst>
    <p:sldId id="256" r:id="rId2"/>
    <p:sldId id="257" r:id="rId3"/>
    <p:sldId id="284" r:id="rId4"/>
    <p:sldId id="285" r:id="rId5"/>
    <p:sldId id="319" r:id="rId6"/>
    <p:sldId id="309" r:id="rId7"/>
    <p:sldId id="310"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5"/>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5"/>
      <dgm:spPr/>
    </dgm:pt>
    <dgm:pt modelId="{BA713EF7-C5CD-4E77-A7DF-95D3BB7C732B}" type="pres">
      <dgm:prSet presAssocID="{CAF58717-2CA2-4946-96FA-E6F594FD428A}" presName="dstNode" presStyleLbl="node1" presStyleIdx="0" presStyleCnt="5"/>
      <dgm:spPr/>
    </dgm:pt>
    <dgm:pt modelId="{E093BE16-1D22-479B-8037-0A5ED29AB5C3}" type="pres">
      <dgm:prSet presAssocID="{0F402DF0-6E05-4A40-8507-1E4684EA8C93}" presName="text_1" presStyleLbl="node1" presStyleIdx="0" presStyleCnt="5">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5"/>
      <dgm:spPr/>
    </dgm:pt>
    <dgm:pt modelId="{207F21DA-3CF9-447A-94BC-F18EC1B2E79F}" type="pres">
      <dgm:prSet presAssocID="{E94ADFC6-24F5-496A-9D00-728511D24714}" presName="text_2" presStyleLbl="node1" presStyleIdx="1" presStyleCnt="5">
        <dgm:presLayoutVars>
          <dgm:bulletEnabled val="1"/>
        </dgm:presLayoutVars>
      </dgm:prSet>
      <dgm:spPr/>
    </dgm:pt>
    <dgm:pt modelId="{B03DE790-061E-4376-9219-ECEF56D4FE21}" type="pres">
      <dgm:prSet presAssocID="{E94ADFC6-24F5-496A-9D00-728511D24714}" presName="accent_2" presStyleCnt="0"/>
      <dgm:spPr/>
    </dgm:pt>
    <dgm:pt modelId="{880304A3-6645-4649-9ABF-AADA5F7D5FE8}" type="pres">
      <dgm:prSet presAssocID="{E94ADFC6-24F5-496A-9D00-728511D24714}" presName="accentRepeatNode" presStyleLbl="solidFgAcc1" presStyleIdx="1" presStyleCnt="5"/>
      <dgm:spPr/>
    </dgm:pt>
    <dgm:pt modelId="{A4A3854E-CA93-4EEF-A655-5E7789573705}" type="pres">
      <dgm:prSet presAssocID="{9A6C50A2-E466-4631-9273-704CA0DC0A71}" presName="text_3" presStyleLbl="node1" presStyleIdx="2" presStyleCnt="5" custLinFactNeighborX="40" custLinFactNeighborY="-858">
        <dgm:presLayoutVars>
          <dgm:bulletEnabled val="1"/>
        </dgm:presLayoutVars>
      </dgm:prSet>
      <dgm:spPr/>
    </dgm:pt>
    <dgm:pt modelId="{DEECD47D-EFFE-4511-9193-D2577DFD816F}" type="pres">
      <dgm:prSet presAssocID="{9A6C50A2-E466-4631-9273-704CA0DC0A71}" presName="accent_3" presStyleCnt="0"/>
      <dgm:spPr/>
    </dgm:pt>
    <dgm:pt modelId="{E769AB44-8BA8-4694-9B86-BD37730473DF}" type="pres">
      <dgm:prSet presAssocID="{9A6C50A2-E466-4631-9273-704CA0DC0A71}" presName="accentRepeatNode" presStyleLbl="solidFgAcc1" presStyleIdx="2" presStyleCnt="5"/>
      <dgm:spPr/>
    </dgm:pt>
    <dgm:pt modelId="{3D5BE587-7128-435E-B0CC-7A187B01C111}" type="pres">
      <dgm:prSet presAssocID="{7F009EA4-B1C9-4A03-8D5A-95706CA1ACCA}" presName="text_4" presStyleLbl="node1" presStyleIdx="3" presStyleCnt="5">
        <dgm:presLayoutVars>
          <dgm:bulletEnabled val="1"/>
        </dgm:presLayoutVars>
      </dgm:prSet>
      <dgm:spPr/>
    </dgm:pt>
    <dgm:pt modelId="{72E40F51-3BB6-4DD3-A1B8-8E3F8EEF7D2C}" type="pres">
      <dgm:prSet presAssocID="{7F009EA4-B1C9-4A03-8D5A-95706CA1ACCA}" presName="accent_4" presStyleCnt="0"/>
      <dgm:spPr/>
    </dgm:pt>
    <dgm:pt modelId="{DB0A1E19-0F50-4825-AE05-5274795BA579}" type="pres">
      <dgm:prSet presAssocID="{7F009EA4-B1C9-4A03-8D5A-95706CA1ACCA}" presName="accentRepeatNode" presStyleLbl="solidFgAcc1" presStyleIdx="3" presStyleCnt="5"/>
      <dgm:spPr/>
    </dgm:pt>
    <dgm:pt modelId="{966999D7-DD6B-4B01-9B45-802FE1A3E336}" type="pres">
      <dgm:prSet presAssocID="{81819CFE-BBD3-40ED-834D-DEE8AAA61C06}" presName="text_5" presStyleLbl="node1" presStyleIdx="4" presStyleCnt="5">
        <dgm:presLayoutVars>
          <dgm:bulletEnabled val="1"/>
        </dgm:presLayoutVars>
      </dgm:prSet>
      <dgm:spPr/>
    </dgm:pt>
    <dgm:pt modelId="{7C49E097-19FE-4752-B569-E95F7BF3B7D8}" type="pres">
      <dgm:prSet presAssocID="{81819CFE-BBD3-40ED-834D-DEE8AAA61C06}" presName="accent_5" presStyleCnt="0"/>
      <dgm:spPr/>
    </dgm:pt>
    <dgm:pt modelId="{FD86333B-4FFF-43B4-8174-3BEB42F31D87}" type="pres">
      <dgm:prSet presAssocID="{81819CFE-BBD3-40ED-834D-DEE8AAA61C06}" presName="accentRepeatNode" presStyleLbl="solidFgAcc1" presStyleIdx="4" presStyleCnt="5"/>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3"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37700470-8F4B-4D73-B272-3147084BED00}" type="presOf" srcId="{81819CFE-BBD3-40ED-834D-DEE8AAA61C06}" destId="{966999D7-DD6B-4B01-9B45-802FE1A3E336}" srcOrd="0" destOrd="0" presId="urn:microsoft.com/office/officeart/2008/layout/VerticalCurvedList"/>
    <dgm:cxn modelId="{2C437453-1AA9-4DA6-9155-74F139BFBA32}" srcId="{CAF58717-2CA2-4946-96FA-E6F594FD428A}" destId="{9A6C50A2-E466-4631-9273-704CA0DC0A71}" srcOrd="2" destOrd="0" parTransId="{4A7AAADF-E91D-4F8E-8B9E-5E170C8D3F7D}" sibTransId="{ECE3D972-9AD4-4E9B-B9E4-0DEB0B5AE92C}"/>
    <dgm:cxn modelId="{4EA4EB80-4FC1-42BA-9FD3-90E8D828F536}" type="presOf" srcId="{E94ADFC6-24F5-496A-9D00-728511D24714}" destId="{207F21DA-3CF9-447A-94BC-F18EC1B2E79F}" srcOrd="0" destOrd="0" presId="urn:microsoft.com/office/officeart/2008/layout/VerticalCurvedList"/>
    <dgm:cxn modelId="{98A26992-B641-470A-A8CE-C9E54B11ED09}" srcId="{CAF58717-2CA2-4946-96FA-E6F594FD428A}" destId="{E94ADFC6-24F5-496A-9D00-728511D24714}" srcOrd="1" destOrd="0" parTransId="{D74DE341-E2FB-41CE-877F-2484BD77B968}" sibTransId="{3899DC3C-5B45-466A-A854-7DE45A4D9362}"/>
    <dgm:cxn modelId="{8FE0A7BC-9638-42ED-B22D-EA3FBA18CC1B}" type="presOf" srcId="{0F402DF0-6E05-4A40-8507-1E4684EA8C93}" destId="{E093BE16-1D22-479B-8037-0A5ED29AB5C3}" srcOrd="0" destOrd="0" presId="urn:microsoft.com/office/officeart/2008/layout/VerticalCurvedList"/>
    <dgm:cxn modelId="{7BAA6FC1-073C-4E46-BC05-9F7D6CB5AA69}" type="presOf" srcId="{9A6C50A2-E466-4631-9273-704CA0DC0A71}" destId="{A4A3854E-CA93-4EEF-A655-5E7789573705}" srcOrd="0" destOrd="0" presId="urn:microsoft.com/office/officeart/2008/layout/VerticalCurvedList"/>
    <dgm:cxn modelId="{3E8851E4-BC4C-4AA3-A72F-320BD7A6C488}" srcId="{CAF58717-2CA2-4946-96FA-E6F594FD428A}" destId="{81819CFE-BBD3-40ED-834D-DEE8AAA61C06}" srcOrd="4"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7ECE11F5-BDEC-456D-86C7-473EFC862EF6}" type="presOf" srcId="{7F009EA4-B1C9-4A03-8D5A-95706CA1ACCA}" destId="{3D5BE587-7128-435E-B0CC-7A187B01C111}"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5DE8CD4E-17E8-4502-8F04-62102A9C867A}" type="presParOf" srcId="{00E2524D-362F-4E7E-9CAA-ECF79B7D84BA}" destId="{207F21DA-3CF9-447A-94BC-F18EC1B2E79F}" srcOrd="3" destOrd="0" presId="urn:microsoft.com/office/officeart/2008/layout/VerticalCurvedList"/>
    <dgm:cxn modelId="{A3AE3620-4271-4DF2-A5F5-EEC705BC8723}" type="presParOf" srcId="{00E2524D-362F-4E7E-9CAA-ECF79B7D84BA}" destId="{B03DE790-061E-4376-9219-ECEF56D4FE21}" srcOrd="4" destOrd="0" presId="urn:microsoft.com/office/officeart/2008/layout/VerticalCurvedList"/>
    <dgm:cxn modelId="{EC4AACD9-68D7-418C-99C1-883EBCE25A1C}" type="presParOf" srcId="{B03DE790-061E-4376-9219-ECEF56D4FE21}" destId="{880304A3-6645-4649-9ABF-AADA5F7D5FE8}" srcOrd="0" destOrd="0" presId="urn:microsoft.com/office/officeart/2008/layout/VerticalCurvedList"/>
    <dgm:cxn modelId="{95316AF8-689B-41F4-AEBA-0CDC53EBE1F9}" type="presParOf" srcId="{00E2524D-362F-4E7E-9CAA-ECF79B7D84BA}" destId="{A4A3854E-CA93-4EEF-A655-5E7789573705}" srcOrd="5" destOrd="0" presId="urn:microsoft.com/office/officeart/2008/layout/VerticalCurvedList"/>
    <dgm:cxn modelId="{7ED258DE-A86C-40A6-90AE-8F925D0B477A}" type="presParOf" srcId="{00E2524D-362F-4E7E-9CAA-ECF79B7D84BA}" destId="{DEECD47D-EFFE-4511-9193-D2577DFD816F}" srcOrd="6" destOrd="0" presId="urn:microsoft.com/office/officeart/2008/layout/VerticalCurvedList"/>
    <dgm:cxn modelId="{EC50C5BC-816D-4050-A76D-1268C2B71F6E}" type="presParOf" srcId="{DEECD47D-EFFE-4511-9193-D2577DFD816F}" destId="{E769AB44-8BA8-4694-9B86-BD37730473DF}" srcOrd="0" destOrd="0" presId="urn:microsoft.com/office/officeart/2008/layout/VerticalCurvedList"/>
    <dgm:cxn modelId="{F57810E8-4896-4F91-8728-2332DCFACB6B}" type="presParOf" srcId="{00E2524D-362F-4E7E-9CAA-ECF79B7D84BA}" destId="{3D5BE587-7128-435E-B0CC-7A187B01C111}" srcOrd="7" destOrd="0" presId="urn:microsoft.com/office/officeart/2008/layout/VerticalCurvedList"/>
    <dgm:cxn modelId="{4352EDD1-7066-4171-871C-CEC83A49A271}" type="presParOf" srcId="{00E2524D-362F-4E7E-9CAA-ECF79B7D84BA}" destId="{72E40F51-3BB6-4DD3-A1B8-8E3F8EEF7D2C}" srcOrd="8" destOrd="0" presId="urn:microsoft.com/office/officeart/2008/layout/VerticalCurvedList"/>
    <dgm:cxn modelId="{C00D51C4-005D-4FA2-8F39-6CF502E97F9F}" type="presParOf" srcId="{72E40F51-3BB6-4DD3-A1B8-8E3F8EEF7D2C}" destId="{DB0A1E19-0F50-4825-AE05-5274795BA579}" srcOrd="0" destOrd="0" presId="urn:microsoft.com/office/officeart/2008/layout/VerticalCurvedList"/>
    <dgm:cxn modelId="{EB0EF82F-D0F3-4ACF-BDBC-179FCD34CCD3}" type="presParOf" srcId="{00E2524D-362F-4E7E-9CAA-ECF79B7D84BA}" destId="{966999D7-DD6B-4B01-9B45-802FE1A3E336}" srcOrd="9" destOrd="0" presId="urn:microsoft.com/office/officeart/2008/layout/VerticalCurvedList"/>
    <dgm:cxn modelId="{57FACCA7-DF1E-4F04-AB5F-E89C989D4D61}" type="presParOf" srcId="{00E2524D-362F-4E7E-9CAA-ECF79B7D84BA}" destId="{7C49E097-19FE-4752-B569-E95F7BF3B7D8}" srcOrd="10" destOrd="0" presId="urn:microsoft.com/office/officeart/2008/layout/VerticalCurvedList"/>
    <dgm:cxn modelId="{064D5103-D904-4CF7-A8EB-07E0B7DCDE92}" type="presParOf" srcId="{7C49E097-19FE-4752-B569-E95F7BF3B7D8}"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4275" y="26050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Présentation de l’activité</a:t>
          </a:r>
          <a:endParaRPr lang="fr-FR" sz="2700" kern="1200" dirty="0"/>
        </a:p>
      </dsp:txBody>
      <dsp:txXfrm>
        <a:off x="394275" y="260502"/>
        <a:ext cx="6998889" cy="521338"/>
      </dsp:txXfrm>
    </dsp:sp>
    <dsp:sp modelId="{53FB057A-5CFB-4F7C-B81F-6C59DEAFF1B8}">
      <dsp:nvSpPr>
        <dsp:cNvPr id="0" name=""/>
        <dsp:cNvSpPr/>
      </dsp:nvSpPr>
      <dsp:spPr>
        <a:xfrm>
          <a:off x="68438" y="195335"/>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07F21DA-3CF9-447A-94BC-F18EC1B2E79F}">
      <dsp:nvSpPr>
        <dsp:cNvPr id="0" name=""/>
        <dsp:cNvSpPr/>
      </dsp:nvSpPr>
      <dsp:spPr>
        <a:xfrm>
          <a:off x="767851" y="1042259"/>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Tableau de criticité</a:t>
          </a:r>
          <a:endParaRPr lang="fr-FR" sz="2700" kern="1200" dirty="0"/>
        </a:p>
      </dsp:txBody>
      <dsp:txXfrm>
        <a:off x="767851" y="1042259"/>
        <a:ext cx="6625314" cy="521338"/>
      </dsp:txXfrm>
    </dsp:sp>
    <dsp:sp modelId="{880304A3-6645-4649-9ABF-AADA5F7D5FE8}">
      <dsp:nvSpPr>
        <dsp:cNvPr id="0" name=""/>
        <dsp:cNvSpPr/>
      </dsp:nvSpPr>
      <dsp:spPr>
        <a:xfrm>
          <a:off x="442014" y="977092"/>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4A3854E-CA93-4EEF-A655-5E7789573705}">
      <dsp:nvSpPr>
        <dsp:cNvPr id="0" name=""/>
        <dsp:cNvSpPr/>
      </dsp:nvSpPr>
      <dsp:spPr>
        <a:xfrm>
          <a:off x="885113" y="1819544"/>
          <a:ext cx="6510656"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Sujet de veille</a:t>
          </a:r>
          <a:endParaRPr lang="fr-FR" sz="2700" kern="1200" dirty="0"/>
        </a:p>
      </dsp:txBody>
      <dsp:txXfrm>
        <a:off x="885113" y="1819544"/>
        <a:ext cx="6510656" cy="521338"/>
      </dsp:txXfrm>
    </dsp:sp>
    <dsp:sp modelId="{E769AB44-8BA8-4694-9B86-BD37730473DF}">
      <dsp:nvSpPr>
        <dsp:cNvPr id="0" name=""/>
        <dsp:cNvSpPr/>
      </dsp:nvSpPr>
      <dsp:spPr>
        <a:xfrm>
          <a:off x="556672" y="1758850"/>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D5BE587-7128-435E-B0CC-7A187B01C111}">
      <dsp:nvSpPr>
        <dsp:cNvPr id="0" name=""/>
        <dsp:cNvSpPr/>
      </dsp:nvSpPr>
      <dsp:spPr>
        <a:xfrm>
          <a:off x="767851" y="2605774"/>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Référentiel</a:t>
          </a:r>
          <a:endParaRPr lang="fr-FR" sz="2700" kern="1200" dirty="0"/>
        </a:p>
      </dsp:txBody>
      <dsp:txXfrm>
        <a:off x="767851" y="2605774"/>
        <a:ext cx="6625314" cy="521338"/>
      </dsp:txXfrm>
    </dsp:sp>
    <dsp:sp modelId="{DB0A1E19-0F50-4825-AE05-5274795BA579}">
      <dsp:nvSpPr>
        <dsp:cNvPr id="0" name=""/>
        <dsp:cNvSpPr/>
      </dsp:nvSpPr>
      <dsp:spPr>
        <a:xfrm>
          <a:off x="442014" y="2540607"/>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66999D7-DD6B-4B01-9B45-802FE1A3E336}">
      <dsp:nvSpPr>
        <dsp:cNvPr id="0" name=""/>
        <dsp:cNvSpPr/>
      </dsp:nvSpPr>
      <dsp:spPr>
        <a:xfrm>
          <a:off x="394275" y="338753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Question</a:t>
          </a:r>
          <a:endParaRPr lang="fr-FR" sz="2700" kern="1200" dirty="0"/>
        </a:p>
      </dsp:txBody>
      <dsp:txXfrm>
        <a:off x="394275" y="3387532"/>
        <a:ext cx="6998889" cy="521338"/>
      </dsp:txXfrm>
    </dsp:sp>
    <dsp:sp modelId="{FD86333B-4FFF-43B4-8174-3BEB42F31D87}">
      <dsp:nvSpPr>
        <dsp:cNvPr id="0" name=""/>
        <dsp:cNvSpPr/>
      </dsp:nvSpPr>
      <dsp:spPr>
        <a:xfrm>
          <a:off x="68438" y="3322364"/>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27/12/2021</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Toutes les maquettes que je vais vous présenter concerne la partie web mais nous avons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53491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12/27/2021</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12/27/2021</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12/27/2021</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SECURITE CMS WORDPRESS</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23</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23</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3139709810"/>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23</a:t>
            </a:r>
          </a:p>
        </p:txBody>
      </p:sp>
      <p:pic>
        <p:nvPicPr>
          <p:cNvPr id="10" name="Image 9">
            <a:extLst>
              <a:ext uri="{FF2B5EF4-FFF2-40B4-BE49-F238E27FC236}">
                <a16:creationId xmlns:a16="http://schemas.microsoft.com/office/drawing/2014/main" id="{8EB7B3DE-DB1B-49DA-A3DA-0F1F9AF155C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11" name="ZoneTexte 10">
            <a:extLst>
              <a:ext uri="{FF2B5EF4-FFF2-40B4-BE49-F238E27FC236}">
                <a16:creationId xmlns:a16="http://schemas.microsoft.com/office/drawing/2014/main" id="{49DAEBE0-BED2-4417-BD5D-6B50F7D2B6F5}"/>
              </a:ext>
            </a:extLst>
          </p:cNvPr>
          <p:cNvSpPr txBox="1"/>
          <p:nvPr/>
        </p:nvSpPr>
        <p:spPr>
          <a:xfrm>
            <a:off x="3991083" y="2690340"/>
            <a:ext cx="6536241" cy="98591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23</a:t>
            </a:r>
          </a:p>
        </p:txBody>
      </p:sp>
    </p:spTree>
    <p:extLst>
      <p:ext uri="{BB962C8B-B14F-4D97-AF65-F5344CB8AC3E}">
        <p14:creationId xmlns:p14="http://schemas.microsoft.com/office/powerpoint/2010/main" val="3746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Tree>
    <p:extLst>
      <p:ext uri="{BB962C8B-B14F-4D97-AF65-F5344CB8AC3E}">
        <p14:creationId xmlns:p14="http://schemas.microsoft.com/office/powerpoint/2010/main" val="304894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6</a:t>
            </a:fld>
            <a:r>
              <a:rPr lang="en-US" sz="1600" b="1" dirty="0"/>
              <a:t> / 23</a:t>
            </a:r>
          </a:p>
        </p:txBody>
      </p:sp>
    </p:spTree>
    <p:extLst>
      <p:ext uri="{BB962C8B-B14F-4D97-AF65-F5344CB8AC3E}">
        <p14:creationId xmlns:p14="http://schemas.microsoft.com/office/powerpoint/2010/main" val="22602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23</a:t>
            </a:r>
          </a:p>
        </p:txBody>
      </p:sp>
    </p:spTree>
    <p:extLst>
      <p:ext uri="{BB962C8B-B14F-4D97-AF65-F5344CB8AC3E}">
        <p14:creationId xmlns:p14="http://schemas.microsoft.com/office/powerpoint/2010/main" val="20010735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2478</TotalTime>
  <Words>219</Words>
  <Application>Microsoft Office PowerPoint</Application>
  <PresentationFormat>Grand écran</PresentationFormat>
  <Paragraphs>35</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Arial Rounded MT Bold</vt:lpstr>
      <vt:lpstr>Calibri</vt:lpstr>
      <vt:lpstr>Calibri Light</vt:lpstr>
      <vt:lpstr>Thème Office</vt:lpstr>
      <vt:lpstr>SECURITE CMS WORDPRESS</vt:lpstr>
      <vt:lpstr>SOMMAIRE</vt:lpstr>
      <vt:lpstr>Présentation de l’activité</vt:lpstr>
      <vt:lpstr>Tableau de criticité</vt:lpstr>
      <vt:lpstr>Sujet de veille</vt:lpstr>
      <vt:lpstr>Référentiel</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171</cp:revision>
  <dcterms:created xsi:type="dcterms:W3CDTF">2020-07-20T13:32:25Z</dcterms:created>
  <dcterms:modified xsi:type="dcterms:W3CDTF">2021-12-27T15:40:53Z</dcterms:modified>
</cp:coreProperties>
</file>