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9"/>
  </p:notesMasterIdLst>
  <p:sldIdLst>
    <p:sldId id="256" r:id="rId2"/>
    <p:sldId id="257" r:id="rId3"/>
    <p:sldId id="284" r:id="rId4"/>
    <p:sldId id="285" r:id="rId5"/>
    <p:sldId id="319" r:id="rId6"/>
    <p:sldId id="309" r:id="rId7"/>
    <p:sldId id="31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07F21DA-3CF9-447A-94BC-F18EC1B2E79F}" type="pres">
      <dgm:prSet presAssocID="{E94ADFC6-24F5-496A-9D00-728511D24714}" presName="text_2" presStyleLbl="node1" presStyleIdx="1" presStyleCnt="5">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A4A3854E-CA93-4EEF-A655-5E7789573705}" type="pres">
      <dgm:prSet presAssocID="{9A6C50A2-E466-4631-9273-704CA0DC0A71}" presName="text_3" presStyleLbl="node1" presStyleIdx="2" presStyleCnt="5" custLinFactNeighborX="40" custLinFactNeighborY="-858">
        <dgm:presLayoutVars>
          <dgm:bulletEnabled val="1"/>
        </dgm:presLayoutVars>
      </dgm:prSet>
      <dgm:spPr/>
    </dgm:pt>
    <dgm:pt modelId="{DEECD47D-EFFE-4511-9193-D2577DFD816F}"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3D5BE587-7128-435E-B0CC-7A187B01C111}" type="pres">
      <dgm:prSet presAssocID="{7F009EA4-B1C9-4A03-8D5A-95706CA1ACCA}" presName="text_4" presStyleLbl="node1" presStyleIdx="3" presStyleCnt="5">
        <dgm:presLayoutVars>
          <dgm:bulletEnabled val="1"/>
        </dgm:presLayoutVars>
      </dgm:prSet>
      <dgm:spPr/>
    </dgm:pt>
    <dgm:pt modelId="{72E40F51-3BB6-4DD3-A1B8-8E3F8EEF7D2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966999D7-DD6B-4B01-9B45-802FE1A3E336}" type="pres">
      <dgm:prSet presAssocID="{81819CFE-BBD3-40ED-834D-DEE8AAA61C06}" presName="text_5" presStyleLbl="node1" presStyleIdx="4" presStyleCnt="5">
        <dgm:presLayoutVars>
          <dgm:bulletEnabled val="1"/>
        </dgm:presLayoutVars>
      </dgm:prSet>
      <dgm:spPr/>
    </dgm:pt>
    <dgm:pt modelId="{7C49E097-19FE-4752-B569-E95F7BF3B7D8}"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37700470-8F4B-4D73-B272-3147084BED00}" type="presOf" srcId="{81819CFE-BBD3-40ED-834D-DEE8AAA61C06}" destId="{966999D7-DD6B-4B01-9B45-802FE1A3E336}"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7BAA6FC1-073C-4E46-BC05-9F7D6CB5AA69}" type="presOf" srcId="{9A6C50A2-E466-4631-9273-704CA0DC0A71}" destId="{A4A3854E-CA93-4EEF-A655-5E7789573705}"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7ECE11F5-BDEC-456D-86C7-473EFC862EF6}" type="presOf" srcId="{7F009EA4-B1C9-4A03-8D5A-95706CA1ACCA}" destId="{3D5BE587-7128-435E-B0CC-7A187B01C111}"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 modelId="{95316AF8-689B-41F4-AEBA-0CDC53EBE1F9}" type="presParOf" srcId="{00E2524D-362F-4E7E-9CAA-ECF79B7D84BA}" destId="{A4A3854E-CA93-4EEF-A655-5E7789573705}" srcOrd="5" destOrd="0" presId="urn:microsoft.com/office/officeart/2008/layout/VerticalCurvedList"/>
    <dgm:cxn modelId="{7ED258DE-A86C-40A6-90AE-8F925D0B477A}" type="presParOf" srcId="{00E2524D-362F-4E7E-9CAA-ECF79B7D84BA}" destId="{DEECD47D-EFFE-4511-9193-D2577DFD816F}" srcOrd="6" destOrd="0" presId="urn:microsoft.com/office/officeart/2008/layout/VerticalCurvedList"/>
    <dgm:cxn modelId="{EC50C5BC-816D-4050-A76D-1268C2B71F6E}" type="presParOf" srcId="{DEECD47D-EFFE-4511-9193-D2577DFD816F}" destId="{E769AB44-8BA8-4694-9B86-BD37730473DF}" srcOrd="0" destOrd="0" presId="urn:microsoft.com/office/officeart/2008/layout/VerticalCurvedList"/>
    <dgm:cxn modelId="{F57810E8-4896-4F91-8728-2332DCFACB6B}" type="presParOf" srcId="{00E2524D-362F-4E7E-9CAA-ECF79B7D84BA}" destId="{3D5BE587-7128-435E-B0CC-7A187B01C111}" srcOrd="7" destOrd="0" presId="urn:microsoft.com/office/officeart/2008/layout/VerticalCurvedList"/>
    <dgm:cxn modelId="{4352EDD1-7066-4171-871C-CEC83A49A271}" type="presParOf" srcId="{00E2524D-362F-4E7E-9CAA-ECF79B7D84BA}" destId="{72E40F51-3BB6-4DD3-A1B8-8E3F8EEF7D2C}" srcOrd="8" destOrd="0" presId="urn:microsoft.com/office/officeart/2008/layout/VerticalCurvedList"/>
    <dgm:cxn modelId="{C00D51C4-005D-4FA2-8F39-6CF502E97F9F}" type="presParOf" srcId="{72E40F51-3BB6-4DD3-A1B8-8E3F8EEF7D2C}" destId="{DB0A1E19-0F50-4825-AE05-5274795BA579}" srcOrd="0" destOrd="0" presId="urn:microsoft.com/office/officeart/2008/layout/VerticalCurvedList"/>
    <dgm:cxn modelId="{EB0EF82F-D0F3-4ACF-BDBC-179FCD34CCD3}" type="presParOf" srcId="{00E2524D-362F-4E7E-9CAA-ECF79B7D84BA}" destId="{966999D7-DD6B-4B01-9B45-802FE1A3E336}" srcOrd="9" destOrd="0" presId="urn:microsoft.com/office/officeart/2008/layout/VerticalCurvedList"/>
    <dgm:cxn modelId="{57FACCA7-DF1E-4F04-AB5F-E89C989D4D61}" type="presParOf" srcId="{00E2524D-362F-4E7E-9CAA-ECF79B7D84BA}" destId="{7C49E097-19FE-4752-B569-E95F7BF3B7D8}" srcOrd="10" destOrd="0" presId="urn:microsoft.com/office/officeart/2008/layout/VerticalCurvedList"/>
    <dgm:cxn modelId="{064D5103-D904-4CF7-A8EB-07E0B7DCDE92}" type="presParOf" srcId="{7C49E097-19FE-4752-B569-E95F7BF3B7D8}"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A3854E-CA93-4EEF-A655-5E7789573705}">
      <dsp:nvSpPr>
        <dsp:cNvPr id="0" name=""/>
        <dsp:cNvSpPr/>
      </dsp:nvSpPr>
      <dsp:spPr>
        <a:xfrm>
          <a:off x="885113" y="1819544"/>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5113" y="1819544"/>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5BE587-7128-435E-B0CC-7A187B01C111}">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66999D7-DD6B-4B01-9B45-802FE1A3E336}">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27/12/2021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Toutes les maquettes que je vais vous présenter concerne la partie web mais nous avons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53491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12/27/2021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12/27/2021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12/27/2021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12/27/2021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12/27/2021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LOGICIEL SPLUNK</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3203836980"/>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pic>
        <p:nvPicPr>
          <p:cNvPr id="10" name="Image 9">
            <a:extLst>
              <a:ext uri="{FF2B5EF4-FFF2-40B4-BE49-F238E27FC236}">
                <a16:creationId xmlns:a16="http://schemas.microsoft.com/office/drawing/2014/main" id="{6632B6CC-CC9F-4FEC-AC15-DC43AB97F95D}"/>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11" name="ZoneTexte 10">
            <a:extLst>
              <a:ext uri="{FF2B5EF4-FFF2-40B4-BE49-F238E27FC236}">
                <a16:creationId xmlns:a16="http://schemas.microsoft.com/office/drawing/2014/main" id="{5D473573-FF8B-49D7-B790-B4B188163084}"/>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6</a:t>
            </a:fld>
            <a:r>
              <a:rPr lang="en-US" sz="1600" b="1" dirty="0"/>
              <a:t> / 23</a:t>
            </a:r>
          </a:p>
        </p:txBody>
      </p:sp>
    </p:spTree>
    <p:extLst>
      <p:ext uri="{BB962C8B-B14F-4D97-AF65-F5344CB8AC3E}">
        <p14:creationId xmlns:p14="http://schemas.microsoft.com/office/powerpoint/2010/main" val="22602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spTree>
    <p:extLst>
      <p:ext uri="{BB962C8B-B14F-4D97-AF65-F5344CB8AC3E}">
        <p14:creationId xmlns:p14="http://schemas.microsoft.com/office/powerpoint/2010/main" val="2001073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2481</TotalTime>
  <Words>218</Words>
  <Application>Microsoft Office PowerPoint</Application>
  <PresentationFormat>Grand écran</PresentationFormat>
  <Paragraphs>35</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Rounded MT Bold</vt:lpstr>
      <vt:lpstr>Calibri</vt:lpstr>
      <vt:lpstr>Calibri Light</vt:lpstr>
      <vt:lpstr>Thème Office</vt:lpstr>
      <vt:lpstr>LOGICIEL SPLUNK</vt:lpstr>
      <vt:lpstr>SOMMAIRE</vt:lpstr>
      <vt:lpstr>Présentation de l’activité</vt:lpstr>
      <vt:lpstr>Tableau de criticité</vt:lpstr>
      <vt:lpstr>Sujet de veille</vt:lpstr>
      <vt:lpstr>Référentiel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171</cp:revision>
  <dcterms:created xsi:type="dcterms:W3CDTF">2020-07-20T13:32:25Z</dcterms:created>
  <dcterms:modified xsi:type="dcterms:W3CDTF">2021-12-27T15:40:46Z</dcterms:modified>
</cp:coreProperties>
</file>