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3" r:id="rId1"/>
  </p:sldMasterIdLst>
  <p:notesMasterIdLst>
    <p:notesMasterId r:id="rId13"/>
  </p:notesMasterIdLst>
  <p:sldIdLst>
    <p:sldId id="256" r:id="rId2"/>
    <p:sldId id="257" r:id="rId3"/>
    <p:sldId id="284" r:id="rId4"/>
    <p:sldId id="320" r:id="rId5"/>
    <p:sldId id="321" r:id="rId6"/>
    <p:sldId id="322" r:id="rId7"/>
    <p:sldId id="323" r:id="rId8"/>
    <p:sldId id="285" r:id="rId9"/>
    <p:sldId id="319" r:id="rId10"/>
    <p:sldId id="309" r:id="rId11"/>
    <p:sldId id="310"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ryl abrador" initials="da" lastIdx="1" clrIdx="0">
    <p:extLst>
      <p:ext uri="{19B8F6BF-5375-455C-9EA6-DF929625EA0E}">
        <p15:presenceInfo xmlns:p15="http://schemas.microsoft.com/office/powerpoint/2012/main" userId="e0f5e80829bf009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Style moyen 3 - Accentuation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202B0CA-FC54-4496-8BCA-5EF66A818D29}" styleName="Style foncé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72164" autoAdjust="0"/>
  </p:normalViewPr>
  <p:slideViewPr>
    <p:cSldViewPr snapToGrid="0">
      <p:cViewPr varScale="1">
        <p:scale>
          <a:sx n="82" d="100"/>
          <a:sy n="82" d="100"/>
        </p:scale>
        <p:origin x="1710"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F58717-2CA2-4946-96FA-E6F594FD428A}" type="doc">
      <dgm:prSet loTypeId="urn:microsoft.com/office/officeart/2008/layout/VerticalCurvedList" loCatId="list" qsTypeId="urn:microsoft.com/office/officeart/2005/8/quickstyle/simple5" qsCatId="simple" csTypeId="urn:microsoft.com/office/officeart/2005/8/colors/accent0_3" csCatId="mainScheme" phldr="1"/>
      <dgm:spPr/>
      <dgm:t>
        <a:bodyPr/>
        <a:lstStyle/>
        <a:p>
          <a:endParaRPr lang="fr-FR"/>
        </a:p>
      </dgm:t>
    </dgm:pt>
    <dgm:pt modelId="{0F402DF0-6E05-4A40-8507-1E4684EA8C93}">
      <dgm:prSet phldrT="[Texte]"/>
      <dgm:spPr/>
      <dgm:t>
        <a:bodyPr/>
        <a:lstStyle/>
        <a:p>
          <a:r>
            <a:rPr lang="fr-FR" dirty="0">
              <a:latin typeface="Arial" panose="020B0604020202020204" pitchFamily="34" charset="0"/>
              <a:cs typeface="Arial" panose="020B0604020202020204" pitchFamily="34" charset="0"/>
            </a:rPr>
            <a:t>Présentation de l’activité</a:t>
          </a:r>
          <a:endParaRPr lang="fr-FR" dirty="0"/>
        </a:p>
      </dgm:t>
    </dgm:pt>
    <dgm:pt modelId="{D5EB46A1-6F4E-4A20-B076-1DC56A6E1577}" type="parTrans" cxnId="{6DF823EE-A884-4E35-81B1-0C308B205026}">
      <dgm:prSet/>
      <dgm:spPr/>
      <dgm:t>
        <a:bodyPr/>
        <a:lstStyle/>
        <a:p>
          <a:endParaRPr lang="fr-FR"/>
        </a:p>
      </dgm:t>
    </dgm:pt>
    <dgm:pt modelId="{BA6BBDE9-5B85-440E-B745-26A22107782E}" type="sibTrans" cxnId="{6DF823EE-A884-4E35-81B1-0C308B205026}">
      <dgm:prSet/>
      <dgm:spPr/>
      <dgm:t>
        <a:bodyPr/>
        <a:lstStyle/>
        <a:p>
          <a:endParaRPr lang="fr-FR"/>
        </a:p>
      </dgm:t>
    </dgm:pt>
    <dgm:pt modelId="{E94ADFC6-24F5-496A-9D00-728511D24714}">
      <dgm:prSet phldrT="[Texte]"/>
      <dgm:spPr/>
      <dgm:t>
        <a:bodyPr/>
        <a:lstStyle/>
        <a:p>
          <a:r>
            <a:rPr lang="fr-FR" dirty="0">
              <a:latin typeface="Arial" panose="020B0604020202020204" pitchFamily="34" charset="0"/>
              <a:cs typeface="Arial" panose="020B0604020202020204" pitchFamily="34" charset="0"/>
            </a:rPr>
            <a:t>Tableau de criticité</a:t>
          </a:r>
          <a:endParaRPr lang="fr-FR" dirty="0"/>
        </a:p>
      </dgm:t>
    </dgm:pt>
    <dgm:pt modelId="{D74DE341-E2FB-41CE-877F-2484BD77B968}" type="parTrans" cxnId="{98A26992-B641-470A-A8CE-C9E54B11ED09}">
      <dgm:prSet/>
      <dgm:spPr/>
      <dgm:t>
        <a:bodyPr/>
        <a:lstStyle/>
        <a:p>
          <a:endParaRPr lang="fr-FR"/>
        </a:p>
      </dgm:t>
    </dgm:pt>
    <dgm:pt modelId="{3899DC3C-5B45-466A-A854-7DE45A4D9362}" type="sibTrans" cxnId="{98A26992-B641-470A-A8CE-C9E54B11ED09}">
      <dgm:prSet/>
      <dgm:spPr/>
      <dgm:t>
        <a:bodyPr/>
        <a:lstStyle/>
        <a:p>
          <a:endParaRPr lang="fr-FR"/>
        </a:p>
      </dgm:t>
    </dgm:pt>
    <dgm:pt modelId="{9A6C50A2-E466-4631-9273-704CA0DC0A71}">
      <dgm:prSet phldrT="[Texte]"/>
      <dgm:spPr/>
      <dgm:t>
        <a:bodyPr/>
        <a:lstStyle/>
        <a:p>
          <a:r>
            <a:rPr lang="fr-FR" dirty="0">
              <a:latin typeface="Arial" panose="020B0604020202020204" pitchFamily="34" charset="0"/>
              <a:cs typeface="Arial" panose="020B0604020202020204" pitchFamily="34" charset="0"/>
            </a:rPr>
            <a:t>Sujet de veille</a:t>
          </a:r>
          <a:endParaRPr lang="fr-FR" dirty="0"/>
        </a:p>
      </dgm:t>
    </dgm:pt>
    <dgm:pt modelId="{4A7AAADF-E91D-4F8E-8B9E-5E170C8D3F7D}" type="parTrans" cxnId="{2C437453-1AA9-4DA6-9155-74F139BFBA32}">
      <dgm:prSet/>
      <dgm:spPr/>
      <dgm:t>
        <a:bodyPr/>
        <a:lstStyle/>
        <a:p>
          <a:endParaRPr lang="fr-FR"/>
        </a:p>
      </dgm:t>
    </dgm:pt>
    <dgm:pt modelId="{ECE3D972-9AD4-4E9B-B9E4-0DEB0B5AE92C}" type="sibTrans" cxnId="{2C437453-1AA9-4DA6-9155-74F139BFBA32}">
      <dgm:prSet/>
      <dgm:spPr/>
      <dgm:t>
        <a:bodyPr/>
        <a:lstStyle/>
        <a:p>
          <a:endParaRPr lang="fr-FR"/>
        </a:p>
      </dgm:t>
    </dgm:pt>
    <dgm:pt modelId="{7F009EA4-B1C9-4A03-8D5A-95706CA1ACCA}">
      <dgm:prSet phldrT="[Texte]"/>
      <dgm:spPr/>
      <dgm:t>
        <a:bodyPr/>
        <a:lstStyle/>
        <a:p>
          <a:r>
            <a:rPr lang="fr-FR" dirty="0">
              <a:latin typeface="Arial" panose="020B0604020202020204" pitchFamily="34" charset="0"/>
              <a:cs typeface="Arial" panose="020B0604020202020204" pitchFamily="34" charset="0"/>
            </a:rPr>
            <a:t>Référentiel</a:t>
          </a:r>
          <a:endParaRPr lang="fr-FR" dirty="0"/>
        </a:p>
      </dgm:t>
    </dgm:pt>
    <dgm:pt modelId="{DAA62F6A-0D4D-4FA4-A39C-86A386313982}" type="parTrans" cxnId="{16757C22-C525-4CDF-A48D-C8FCA7B4CD44}">
      <dgm:prSet/>
      <dgm:spPr/>
      <dgm:t>
        <a:bodyPr/>
        <a:lstStyle/>
        <a:p>
          <a:endParaRPr lang="fr-FR"/>
        </a:p>
      </dgm:t>
    </dgm:pt>
    <dgm:pt modelId="{9BF82615-7507-420C-8FC9-8224A5EF905D}" type="sibTrans" cxnId="{16757C22-C525-4CDF-A48D-C8FCA7B4CD44}">
      <dgm:prSet/>
      <dgm:spPr/>
      <dgm:t>
        <a:bodyPr/>
        <a:lstStyle/>
        <a:p>
          <a:endParaRPr lang="fr-FR"/>
        </a:p>
      </dgm:t>
    </dgm:pt>
    <dgm:pt modelId="{81819CFE-BBD3-40ED-834D-DEE8AAA61C06}">
      <dgm:prSet phldrT="[Texte]"/>
      <dgm:spPr/>
      <dgm:t>
        <a:bodyPr/>
        <a:lstStyle/>
        <a:p>
          <a:r>
            <a:rPr lang="fr-FR" dirty="0">
              <a:latin typeface="Arial" panose="020B0604020202020204" pitchFamily="34" charset="0"/>
              <a:cs typeface="Arial" panose="020B0604020202020204" pitchFamily="34" charset="0"/>
            </a:rPr>
            <a:t>Questions</a:t>
          </a:r>
          <a:endParaRPr lang="fr-FR" dirty="0"/>
        </a:p>
      </dgm:t>
    </dgm:pt>
    <dgm:pt modelId="{F0071653-9273-471C-BFAD-695EEE650064}" type="parTrans" cxnId="{3E8851E4-BC4C-4AA3-A72F-320BD7A6C488}">
      <dgm:prSet/>
      <dgm:spPr/>
      <dgm:t>
        <a:bodyPr/>
        <a:lstStyle/>
        <a:p>
          <a:endParaRPr lang="fr-FR"/>
        </a:p>
      </dgm:t>
    </dgm:pt>
    <dgm:pt modelId="{32AAFDAF-1B09-423F-98D6-D761DCA817A6}" type="sibTrans" cxnId="{3E8851E4-BC4C-4AA3-A72F-320BD7A6C488}">
      <dgm:prSet/>
      <dgm:spPr/>
      <dgm:t>
        <a:bodyPr/>
        <a:lstStyle/>
        <a:p>
          <a:endParaRPr lang="fr-FR"/>
        </a:p>
      </dgm:t>
    </dgm:pt>
    <dgm:pt modelId="{574B2D8E-62F9-4D03-B916-0306C86B6D46}">
      <dgm:prSet phldrT="[Texte]"/>
      <dgm:spPr/>
      <dgm:t>
        <a:bodyPr/>
        <a:lstStyle/>
        <a:p>
          <a:r>
            <a:rPr lang="fr-FR"/>
            <a:t>Bilan / Recommandations</a:t>
          </a:r>
          <a:endParaRPr lang="fr-FR" dirty="0"/>
        </a:p>
      </dgm:t>
    </dgm:pt>
    <dgm:pt modelId="{29580141-CEE8-499B-8F51-ECB1CD90EF04}" type="parTrans" cxnId="{3135B807-A82D-4324-B36C-6959901AD1B9}">
      <dgm:prSet/>
      <dgm:spPr/>
    </dgm:pt>
    <dgm:pt modelId="{F69EFE1A-844A-4AAB-ABFB-6D5E57DE5B18}" type="sibTrans" cxnId="{3135B807-A82D-4324-B36C-6959901AD1B9}">
      <dgm:prSet/>
      <dgm:spPr/>
    </dgm:pt>
    <dgm:pt modelId="{62D2C340-0C92-49E5-965B-5997A69F75DA}" type="pres">
      <dgm:prSet presAssocID="{CAF58717-2CA2-4946-96FA-E6F594FD428A}" presName="Name0" presStyleCnt="0">
        <dgm:presLayoutVars>
          <dgm:chMax val="7"/>
          <dgm:chPref val="7"/>
          <dgm:dir/>
        </dgm:presLayoutVars>
      </dgm:prSet>
      <dgm:spPr/>
    </dgm:pt>
    <dgm:pt modelId="{00E2524D-362F-4E7E-9CAA-ECF79B7D84BA}" type="pres">
      <dgm:prSet presAssocID="{CAF58717-2CA2-4946-96FA-E6F594FD428A}" presName="Name1" presStyleCnt="0"/>
      <dgm:spPr/>
    </dgm:pt>
    <dgm:pt modelId="{247BCBED-C14F-49A8-B6F1-58648EC8E6B3}" type="pres">
      <dgm:prSet presAssocID="{CAF58717-2CA2-4946-96FA-E6F594FD428A}" presName="cycle" presStyleCnt="0"/>
      <dgm:spPr/>
    </dgm:pt>
    <dgm:pt modelId="{9377D85C-1950-4E52-857E-36DDC919B3C3}" type="pres">
      <dgm:prSet presAssocID="{CAF58717-2CA2-4946-96FA-E6F594FD428A}" presName="srcNode" presStyleLbl="node1" presStyleIdx="0" presStyleCnt="6"/>
      <dgm:spPr/>
    </dgm:pt>
    <dgm:pt modelId="{55BDC51A-ADDA-4CF5-B880-4FF9929CBE77}" type="pres">
      <dgm:prSet presAssocID="{CAF58717-2CA2-4946-96FA-E6F594FD428A}" presName="conn" presStyleLbl="parChTrans1D2" presStyleIdx="0" presStyleCnt="1"/>
      <dgm:spPr/>
    </dgm:pt>
    <dgm:pt modelId="{50B90D1B-F7D9-4FC9-927C-8C08301F561E}" type="pres">
      <dgm:prSet presAssocID="{CAF58717-2CA2-4946-96FA-E6F594FD428A}" presName="extraNode" presStyleLbl="node1" presStyleIdx="0" presStyleCnt="6"/>
      <dgm:spPr/>
    </dgm:pt>
    <dgm:pt modelId="{BA713EF7-C5CD-4E77-A7DF-95D3BB7C732B}" type="pres">
      <dgm:prSet presAssocID="{CAF58717-2CA2-4946-96FA-E6F594FD428A}" presName="dstNode" presStyleLbl="node1" presStyleIdx="0" presStyleCnt="6"/>
      <dgm:spPr/>
    </dgm:pt>
    <dgm:pt modelId="{E093BE16-1D22-479B-8037-0A5ED29AB5C3}" type="pres">
      <dgm:prSet presAssocID="{0F402DF0-6E05-4A40-8507-1E4684EA8C93}" presName="text_1" presStyleLbl="node1" presStyleIdx="0" presStyleCnt="6">
        <dgm:presLayoutVars>
          <dgm:bulletEnabled val="1"/>
        </dgm:presLayoutVars>
      </dgm:prSet>
      <dgm:spPr/>
    </dgm:pt>
    <dgm:pt modelId="{29FE2EAB-202D-4122-905B-7A288BAAB1A5}" type="pres">
      <dgm:prSet presAssocID="{0F402DF0-6E05-4A40-8507-1E4684EA8C93}" presName="accent_1" presStyleCnt="0"/>
      <dgm:spPr/>
    </dgm:pt>
    <dgm:pt modelId="{53FB057A-5CFB-4F7C-B81F-6C59DEAFF1B8}" type="pres">
      <dgm:prSet presAssocID="{0F402DF0-6E05-4A40-8507-1E4684EA8C93}" presName="accentRepeatNode" presStyleLbl="solidFgAcc1" presStyleIdx="0" presStyleCnt="6"/>
      <dgm:spPr/>
    </dgm:pt>
    <dgm:pt modelId="{5CC804D0-309C-450C-A17A-6D493802CC2A}" type="pres">
      <dgm:prSet presAssocID="{574B2D8E-62F9-4D03-B916-0306C86B6D46}" presName="text_2" presStyleLbl="node1" presStyleIdx="1" presStyleCnt="6">
        <dgm:presLayoutVars>
          <dgm:bulletEnabled val="1"/>
        </dgm:presLayoutVars>
      </dgm:prSet>
      <dgm:spPr/>
    </dgm:pt>
    <dgm:pt modelId="{A4A06ACF-19F9-43A4-AC58-73B7C27E8ACF}" type="pres">
      <dgm:prSet presAssocID="{574B2D8E-62F9-4D03-B916-0306C86B6D46}" presName="accent_2" presStyleCnt="0"/>
      <dgm:spPr/>
    </dgm:pt>
    <dgm:pt modelId="{F8F069C1-9645-4833-8743-347D1C543769}" type="pres">
      <dgm:prSet presAssocID="{574B2D8E-62F9-4D03-B916-0306C86B6D46}" presName="accentRepeatNode" presStyleLbl="solidFgAcc1" presStyleIdx="1" presStyleCnt="6"/>
      <dgm:spPr/>
    </dgm:pt>
    <dgm:pt modelId="{FF1B63BB-292F-404F-8A70-9961DFDEA820}" type="pres">
      <dgm:prSet presAssocID="{E94ADFC6-24F5-496A-9D00-728511D24714}" presName="text_3" presStyleLbl="node1" presStyleIdx="2" presStyleCnt="6">
        <dgm:presLayoutVars>
          <dgm:bulletEnabled val="1"/>
        </dgm:presLayoutVars>
      </dgm:prSet>
      <dgm:spPr/>
    </dgm:pt>
    <dgm:pt modelId="{A0BAE13B-776F-4BD8-9FB0-183469486A2A}" type="pres">
      <dgm:prSet presAssocID="{E94ADFC6-24F5-496A-9D00-728511D24714}" presName="accent_3" presStyleCnt="0"/>
      <dgm:spPr/>
    </dgm:pt>
    <dgm:pt modelId="{880304A3-6645-4649-9ABF-AADA5F7D5FE8}" type="pres">
      <dgm:prSet presAssocID="{E94ADFC6-24F5-496A-9D00-728511D24714}" presName="accentRepeatNode" presStyleLbl="solidFgAcc1" presStyleIdx="2" presStyleCnt="6"/>
      <dgm:spPr/>
    </dgm:pt>
    <dgm:pt modelId="{CBDD1FB5-0A40-430D-BEB0-F7EED382143F}" type="pres">
      <dgm:prSet presAssocID="{9A6C50A2-E466-4631-9273-704CA0DC0A71}" presName="text_4" presStyleLbl="node1" presStyleIdx="3" presStyleCnt="6">
        <dgm:presLayoutVars>
          <dgm:bulletEnabled val="1"/>
        </dgm:presLayoutVars>
      </dgm:prSet>
      <dgm:spPr/>
    </dgm:pt>
    <dgm:pt modelId="{F20E871E-2B42-446C-936B-1D054018DF5C}" type="pres">
      <dgm:prSet presAssocID="{9A6C50A2-E466-4631-9273-704CA0DC0A71}" presName="accent_4" presStyleCnt="0"/>
      <dgm:spPr/>
    </dgm:pt>
    <dgm:pt modelId="{E769AB44-8BA8-4694-9B86-BD37730473DF}" type="pres">
      <dgm:prSet presAssocID="{9A6C50A2-E466-4631-9273-704CA0DC0A71}" presName="accentRepeatNode" presStyleLbl="solidFgAcc1" presStyleIdx="3" presStyleCnt="6"/>
      <dgm:spPr/>
    </dgm:pt>
    <dgm:pt modelId="{D2AB782D-5307-49BB-9966-3F6C1D1FCC19}" type="pres">
      <dgm:prSet presAssocID="{7F009EA4-B1C9-4A03-8D5A-95706CA1ACCA}" presName="text_5" presStyleLbl="node1" presStyleIdx="4" presStyleCnt="6">
        <dgm:presLayoutVars>
          <dgm:bulletEnabled val="1"/>
        </dgm:presLayoutVars>
      </dgm:prSet>
      <dgm:spPr/>
    </dgm:pt>
    <dgm:pt modelId="{3568D048-F9EE-42E0-B363-EB2E1900991A}" type="pres">
      <dgm:prSet presAssocID="{7F009EA4-B1C9-4A03-8D5A-95706CA1ACCA}" presName="accent_5" presStyleCnt="0"/>
      <dgm:spPr/>
    </dgm:pt>
    <dgm:pt modelId="{DB0A1E19-0F50-4825-AE05-5274795BA579}" type="pres">
      <dgm:prSet presAssocID="{7F009EA4-B1C9-4A03-8D5A-95706CA1ACCA}" presName="accentRepeatNode" presStyleLbl="solidFgAcc1" presStyleIdx="4" presStyleCnt="6"/>
      <dgm:spPr/>
    </dgm:pt>
    <dgm:pt modelId="{76DEF4BD-9935-4BE1-ADF6-B70438FA7984}" type="pres">
      <dgm:prSet presAssocID="{81819CFE-BBD3-40ED-834D-DEE8AAA61C06}" presName="text_6" presStyleLbl="node1" presStyleIdx="5" presStyleCnt="6">
        <dgm:presLayoutVars>
          <dgm:bulletEnabled val="1"/>
        </dgm:presLayoutVars>
      </dgm:prSet>
      <dgm:spPr/>
    </dgm:pt>
    <dgm:pt modelId="{CCB6B7CC-E74C-40C6-9CD9-BD4FD8C3A74C}" type="pres">
      <dgm:prSet presAssocID="{81819CFE-BBD3-40ED-834D-DEE8AAA61C06}" presName="accent_6" presStyleCnt="0"/>
      <dgm:spPr/>
    </dgm:pt>
    <dgm:pt modelId="{FD86333B-4FFF-43B4-8174-3BEB42F31D87}" type="pres">
      <dgm:prSet presAssocID="{81819CFE-BBD3-40ED-834D-DEE8AAA61C06}" presName="accentRepeatNode" presStyleLbl="solidFgAcc1" presStyleIdx="5" presStyleCnt="6"/>
      <dgm:spPr/>
    </dgm:pt>
  </dgm:ptLst>
  <dgm:cxnLst>
    <dgm:cxn modelId="{3135B807-A82D-4324-B36C-6959901AD1B9}" srcId="{CAF58717-2CA2-4946-96FA-E6F594FD428A}" destId="{574B2D8E-62F9-4D03-B916-0306C86B6D46}" srcOrd="1" destOrd="0" parTransId="{29580141-CEE8-499B-8F51-ECB1CD90EF04}" sibTransId="{F69EFE1A-844A-4AAB-ABFB-6D5E57DE5B18}"/>
    <dgm:cxn modelId="{BD5E8A0B-328C-4DEE-AF29-0AEE15B98059}" type="presOf" srcId="{81819CFE-BBD3-40ED-834D-DEE8AAA61C06}" destId="{76DEF4BD-9935-4BE1-ADF6-B70438FA7984}" srcOrd="0" destOrd="0" presId="urn:microsoft.com/office/officeart/2008/layout/VerticalCurvedList"/>
    <dgm:cxn modelId="{F4464A20-5480-4123-BA5C-36F77B08F12F}" type="presOf" srcId="{CAF58717-2CA2-4946-96FA-E6F594FD428A}" destId="{62D2C340-0C92-49E5-965B-5997A69F75DA}" srcOrd="0" destOrd="0" presId="urn:microsoft.com/office/officeart/2008/layout/VerticalCurvedList"/>
    <dgm:cxn modelId="{16757C22-C525-4CDF-A48D-C8FCA7B4CD44}" srcId="{CAF58717-2CA2-4946-96FA-E6F594FD428A}" destId="{7F009EA4-B1C9-4A03-8D5A-95706CA1ACCA}" srcOrd="4" destOrd="0" parTransId="{DAA62F6A-0D4D-4FA4-A39C-86A386313982}" sibTransId="{9BF82615-7507-420C-8FC9-8224A5EF905D}"/>
    <dgm:cxn modelId="{DB1F7661-21C6-4654-A28D-BFA73518E0E5}" type="presOf" srcId="{BA6BBDE9-5B85-440E-B745-26A22107782E}" destId="{55BDC51A-ADDA-4CF5-B880-4FF9929CBE77}" srcOrd="0" destOrd="0" presId="urn:microsoft.com/office/officeart/2008/layout/VerticalCurvedList"/>
    <dgm:cxn modelId="{2C437453-1AA9-4DA6-9155-74F139BFBA32}" srcId="{CAF58717-2CA2-4946-96FA-E6F594FD428A}" destId="{9A6C50A2-E466-4631-9273-704CA0DC0A71}" srcOrd="3" destOrd="0" parTransId="{4A7AAADF-E91D-4F8E-8B9E-5E170C8D3F7D}" sibTransId="{ECE3D972-9AD4-4E9B-B9E4-0DEB0B5AE92C}"/>
    <dgm:cxn modelId="{98A26992-B641-470A-A8CE-C9E54B11ED09}" srcId="{CAF58717-2CA2-4946-96FA-E6F594FD428A}" destId="{E94ADFC6-24F5-496A-9D00-728511D24714}" srcOrd="2" destOrd="0" parTransId="{D74DE341-E2FB-41CE-877F-2484BD77B968}" sibTransId="{3899DC3C-5B45-466A-A854-7DE45A4D9362}"/>
    <dgm:cxn modelId="{A1CE3DAD-97A9-4B1D-A8F2-FBC48CB297D0}" type="presOf" srcId="{9A6C50A2-E466-4631-9273-704CA0DC0A71}" destId="{CBDD1FB5-0A40-430D-BEB0-F7EED382143F}" srcOrd="0" destOrd="0" presId="urn:microsoft.com/office/officeart/2008/layout/VerticalCurvedList"/>
    <dgm:cxn modelId="{8FE0A7BC-9638-42ED-B22D-EA3FBA18CC1B}" type="presOf" srcId="{0F402DF0-6E05-4A40-8507-1E4684EA8C93}" destId="{E093BE16-1D22-479B-8037-0A5ED29AB5C3}" srcOrd="0" destOrd="0" presId="urn:microsoft.com/office/officeart/2008/layout/VerticalCurvedList"/>
    <dgm:cxn modelId="{63F202DF-8BF7-47FF-B02E-3D3EF3EC7126}" type="presOf" srcId="{E94ADFC6-24F5-496A-9D00-728511D24714}" destId="{FF1B63BB-292F-404F-8A70-9961DFDEA820}" srcOrd="0" destOrd="0" presId="urn:microsoft.com/office/officeart/2008/layout/VerticalCurvedList"/>
    <dgm:cxn modelId="{3E8851E4-BC4C-4AA3-A72F-320BD7A6C488}" srcId="{CAF58717-2CA2-4946-96FA-E6F594FD428A}" destId="{81819CFE-BBD3-40ED-834D-DEE8AAA61C06}" srcOrd="5" destOrd="0" parTransId="{F0071653-9273-471C-BFAD-695EEE650064}" sibTransId="{32AAFDAF-1B09-423F-98D6-D761DCA817A6}"/>
    <dgm:cxn modelId="{698C96EA-FFC0-4E4B-8F72-56899FDB7E44}" type="presOf" srcId="{574B2D8E-62F9-4D03-B916-0306C86B6D46}" destId="{5CC804D0-309C-450C-A17A-6D493802CC2A}" srcOrd="0" destOrd="0" presId="urn:microsoft.com/office/officeart/2008/layout/VerticalCurvedList"/>
    <dgm:cxn modelId="{6DF823EE-A884-4E35-81B1-0C308B205026}" srcId="{CAF58717-2CA2-4946-96FA-E6F594FD428A}" destId="{0F402DF0-6E05-4A40-8507-1E4684EA8C93}" srcOrd="0" destOrd="0" parTransId="{D5EB46A1-6F4E-4A20-B076-1DC56A6E1577}" sibTransId="{BA6BBDE9-5B85-440E-B745-26A22107782E}"/>
    <dgm:cxn modelId="{414302F6-86B8-4EFE-BB93-62E31CDE84DF}" type="presOf" srcId="{7F009EA4-B1C9-4A03-8D5A-95706CA1ACCA}" destId="{D2AB782D-5307-49BB-9966-3F6C1D1FCC19}" srcOrd="0" destOrd="0" presId="urn:microsoft.com/office/officeart/2008/layout/VerticalCurvedList"/>
    <dgm:cxn modelId="{6622FB32-3287-4619-9822-80403A39169A}" type="presParOf" srcId="{62D2C340-0C92-49E5-965B-5997A69F75DA}" destId="{00E2524D-362F-4E7E-9CAA-ECF79B7D84BA}" srcOrd="0" destOrd="0" presId="urn:microsoft.com/office/officeart/2008/layout/VerticalCurvedList"/>
    <dgm:cxn modelId="{D0D483A6-A06C-4C7A-A82F-6F5298C068AF}" type="presParOf" srcId="{00E2524D-362F-4E7E-9CAA-ECF79B7D84BA}" destId="{247BCBED-C14F-49A8-B6F1-58648EC8E6B3}" srcOrd="0" destOrd="0" presId="urn:microsoft.com/office/officeart/2008/layout/VerticalCurvedList"/>
    <dgm:cxn modelId="{032A7562-7ECE-48DC-85F6-3AAE3597F6C4}" type="presParOf" srcId="{247BCBED-C14F-49A8-B6F1-58648EC8E6B3}" destId="{9377D85C-1950-4E52-857E-36DDC919B3C3}" srcOrd="0" destOrd="0" presId="urn:microsoft.com/office/officeart/2008/layout/VerticalCurvedList"/>
    <dgm:cxn modelId="{9A304F83-CC1E-4A76-BE50-F7EBF8861881}" type="presParOf" srcId="{247BCBED-C14F-49A8-B6F1-58648EC8E6B3}" destId="{55BDC51A-ADDA-4CF5-B880-4FF9929CBE77}" srcOrd="1" destOrd="0" presId="urn:microsoft.com/office/officeart/2008/layout/VerticalCurvedList"/>
    <dgm:cxn modelId="{A69E7FA2-95E7-4D22-8B5A-4FD6F5606490}" type="presParOf" srcId="{247BCBED-C14F-49A8-B6F1-58648EC8E6B3}" destId="{50B90D1B-F7D9-4FC9-927C-8C08301F561E}" srcOrd="2" destOrd="0" presId="urn:microsoft.com/office/officeart/2008/layout/VerticalCurvedList"/>
    <dgm:cxn modelId="{806EE8C2-82B4-40F0-A2E9-4B1BB2955DDF}" type="presParOf" srcId="{247BCBED-C14F-49A8-B6F1-58648EC8E6B3}" destId="{BA713EF7-C5CD-4E77-A7DF-95D3BB7C732B}" srcOrd="3" destOrd="0" presId="urn:microsoft.com/office/officeart/2008/layout/VerticalCurvedList"/>
    <dgm:cxn modelId="{C5683BE0-2B22-4E3A-A5C3-B9DA99611AB9}" type="presParOf" srcId="{00E2524D-362F-4E7E-9CAA-ECF79B7D84BA}" destId="{E093BE16-1D22-479B-8037-0A5ED29AB5C3}" srcOrd="1" destOrd="0" presId="urn:microsoft.com/office/officeart/2008/layout/VerticalCurvedList"/>
    <dgm:cxn modelId="{E001FBBB-012C-4374-8726-6F9C41A6B3DA}" type="presParOf" srcId="{00E2524D-362F-4E7E-9CAA-ECF79B7D84BA}" destId="{29FE2EAB-202D-4122-905B-7A288BAAB1A5}" srcOrd="2" destOrd="0" presId="urn:microsoft.com/office/officeart/2008/layout/VerticalCurvedList"/>
    <dgm:cxn modelId="{588E6694-1E00-4F41-A41C-6FA88178BAF4}" type="presParOf" srcId="{29FE2EAB-202D-4122-905B-7A288BAAB1A5}" destId="{53FB057A-5CFB-4F7C-B81F-6C59DEAFF1B8}" srcOrd="0" destOrd="0" presId="urn:microsoft.com/office/officeart/2008/layout/VerticalCurvedList"/>
    <dgm:cxn modelId="{81E595CB-D11F-4EF3-809B-D34401AD06F3}" type="presParOf" srcId="{00E2524D-362F-4E7E-9CAA-ECF79B7D84BA}" destId="{5CC804D0-309C-450C-A17A-6D493802CC2A}" srcOrd="3" destOrd="0" presId="urn:microsoft.com/office/officeart/2008/layout/VerticalCurvedList"/>
    <dgm:cxn modelId="{785199D1-D202-41C0-AD2E-1837C6F8743A}" type="presParOf" srcId="{00E2524D-362F-4E7E-9CAA-ECF79B7D84BA}" destId="{A4A06ACF-19F9-43A4-AC58-73B7C27E8ACF}" srcOrd="4" destOrd="0" presId="urn:microsoft.com/office/officeart/2008/layout/VerticalCurvedList"/>
    <dgm:cxn modelId="{85124CB1-20FB-4DD8-BFE1-777AD607E9C0}" type="presParOf" srcId="{A4A06ACF-19F9-43A4-AC58-73B7C27E8ACF}" destId="{F8F069C1-9645-4833-8743-347D1C543769}" srcOrd="0" destOrd="0" presId="urn:microsoft.com/office/officeart/2008/layout/VerticalCurvedList"/>
    <dgm:cxn modelId="{D5AC59CE-3E2D-4EE7-904E-B7C5E352C94D}" type="presParOf" srcId="{00E2524D-362F-4E7E-9CAA-ECF79B7D84BA}" destId="{FF1B63BB-292F-404F-8A70-9961DFDEA820}" srcOrd="5" destOrd="0" presId="urn:microsoft.com/office/officeart/2008/layout/VerticalCurvedList"/>
    <dgm:cxn modelId="{58A58DA0-C53B-41AA-B171-FD4056E3D4AC}" type="presParOf" srcId="{00E2524D-362F-4E7E-9CAA-ECF79B7D84BA}" destId="{A0BAE13B-776F-4BD8-9FB0-183469486A2A}" srcOrd="6" destOrd="0" presId="urn:microsoft.com/office/officeart/2008/layout/VerticalCurvedList"/>
    <dgm:cxn modelId="{B7C72F3E-3408-43B5-B8E1-0DB82F42CC26}" type="presParOf" srcId="{A0BAE13B-776F-4BD8-9FB0-183469486A2A}" destId="{880304A3-6645-4649-9ABF-AADA5F7D5FE8}" srcOrd="0" destOrd="0" presId="urn:microsoft.com/office/officeart/2008/layout/VerticalCurvedList"/>
    <dgm:cxn modelId="{002C7EF2-2060-4830-A261-A182175F4F7C}" type="presParOf" srcId="{00E2524D-362F-4E7E-9CAA-ECF79B7D84BA}" destId="{CBDD1FB5-0A40-430D-BEB0-F7EED382143F}" srcOrd="7" destOrd="0" presId="urn:microsoft.com/office/officeart/2008/layout/VerticalCurvedList"/>
    <dgm:cxn modelId="{491073F2-31D7-4930-90F5-899CA45ACEBD}" type="presParOf" srcId="{00E2524D-362F-4E7E-9CAA-ECF79B7D84BA}" destId="{F20E871E-2B42-446C-936B-1D054018DF5C}" srcOrd="8" destOrd="0" presId="urn:microsoft.com/office/officeart/2008/layout/VerticalCurvedList"/>
    <dgm:cxn modelId="{A4BED9D0-5974-409E-8492-D3DB88CA1FDD}" type="presParOf" srcId="{F20E871E-2B42-446C-936B-1D054018DF5C}" destId="{E769AB44-8BA8-4694-9B86-BD37730473DF}" srcOrd="0" destOrd="0" presId="urn:microsoft.com/office/officeart/2008/layout/VerticalCurvedList"/>
    <dgm:cxn modelId="{9EE36D4D-CA4F-4F37-A706-DB2E5D60BDE3}" type="presParOf" srcId="{00E2524D-362F-4E7E-9CAA-ECF79B7D84BA}" destId="{D2AB782D-5307-49BB-9966-3F6C1D1FCC19}" srcOrd="9" destOrd="0" presId="urn:microsoft.com/office/officeart/2008/layout/VerticalCurvedList"/>
    <dgm:cxn modelId="{21123B4F-F101-413C-BD1B-742358B3237E}" type="presParOf" srcId="{00E2524D-362F-4E7E-9CAA-ECF79B7D84BA}" destId="{3568D048-F9EE-42E0-B363-EB2E1900991A}" srcOrd="10" destOrd="0" presId="urn:microsoft.com/office/officeart/2008/layout/VerticalCurvedList"/>
    <dgm:cxn modelId="{397402F3-60E5-4612-B70E-32F7F8D32D58}" type="presParOf" srcId="{3568D048-F9EE-42E0-B363-EB2E1900991A}" destId="{DB0A1E19-0F50-4825-AE05-5274795BA579}" srcOrd="0" destOrd="0" presId="urn:microsoft.com/office/officeart/2008/layout/VerticalCurvedList"/>
    <dgm:cxn modelId="{91D4000E-6BED-4CBB-ACE3-37BCEF075261}" type="presParOf" srcId="{00E2524D-362F-4E7E-9CAA-ECF79B7D84BA}" destId="{76DEF4BD-9935-4BE1-ADF6-B70438FA7984}" srcOrd="11" destOrd="0" presId="urn:microsoft.com/office/officeart/2008/layout/VerticalCurvedList"/>
    <dgm:cxn modelId="{147B9CC8-D215-4C44-9A0B-FB101CEA575E}" type="presParOf" srcId="{00E2524D-362F-4E7E-9CAA-ECF79B7D84BA}" destId="{CCB6B7CC-E74C-40C6-9CD9-BD4FD8C3A74C}" srcOrd="12" destOrd="0" presId="urn:microsoft.com/office/officeart/2008/layout/VerticalCurvedList"/>
    <dgm:cxn modelId="{06FBDF89-59D9-4D15-80FB-69BB5B4586C8}" type="presParOf" srcId="{CCB6B7CC-E74C-40C6-9CD9-BD4FD8C3A74C}" destId="{FD86333B-4FFF-43B4-8174-3BEB42F31D87}"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BDC51A-ADDA-4CF5-B880-4FF9929CBE77}">
      <dsp:nvSpPr>
        <dsp:cNvPr id="0" name=""/>
        <dsp:cNvSpPr/>
      </dsp:nvSpPr>
      <dsp:spPr>
        <a:xfrm>
          <a:off x="-4713552" y="-722532"/>
          <a:ext cx="5614437" cy="5614437"/>
        </a:xfrm>
        <a:prstGeom prst="blockArc">
          <a:avLst>
            <a:gd name="adj1" fmla="val 18900000"/>
            <a:gd name="adj2" fmla="val 2700000"/>
            <a:gd name="adj3" fmla="val 385"/>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93BE16-1D22-479B-8037-0A5ED29AB5C3}">
      <dsp:nvSpPr>
        <dsp:cNvPr id="0" name=""/>
        <dsp:cNvSpPr/>
      </dsp:nvSpPr>
      <dsp:spPr>
        <a:xfrm>
          <a:off x="336321" y="219559"/>
          <a:ext cx="7056844" cy="438951"/>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8418" tIns="58420" rIns="58420" bIns="58420" numCol="1" spcCol="1270" anchor="ctr" anchorCtr="0">
          <a:noAutofit/>
        </a:bodyPr>
        <a:lstStyle/>
        <a:p>
          <a:pPr marL="0" lvl="0" indent="0" algn="l" defTabSz="1022350">
            <a:lnSpc>
              <a:spcPct val="90000"/>
            </a:lnSpc>
            <a:spcBef>
              <a:spcPct val="0"/>
            </a:spcBef>
            <a:spcAft>
              <a:spcPct val="35000"/>
            </a:spcAft>
            <a:buNone/>
          </a:pPr>
          <a:r>
            <a:rPr lang="fr-FR" sz="2300" kern="1200" dirty="0">
              <a:latin typeface="Arial" panose="020B0604020202020204" pitchFamily="34" charset="0"/>
              <a:cs typeface="Arial" panose="020B0604020202020204" pitchFamily="34" charset="0"/>
            </a:rPr>
            <a:t>Présentation de l’activité</a:t>
          </a:r>
          <a:endParaRPr lang="fr-FR" sz="2300" kern="1200" dirty="0"/>
        </a:p>
      </dsp:txBody>
      <dsp:txXfrm>
        <a:off x="336321" y="219559"/>
        <a:ext cx="7056844" cy="438951"/>
      </dsp:txXfrm>
    </dsp:sp>
    <dsp:sp modelId="{53FB057A-5CFB-4F7C-B81F-6C59DEAFF1B8}">
      <dsp:nvSpPr>
        <dsp:cNvPr id="0" name=""/>
        <dsp:cNvSpPr/>
      </dsp:nvSpPr>
      <dsp:spPr>
        <a:xfrm>
          <a:off x="61976" y="164690"/>
          <a:ext cx="548689" cy="548689"/>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5CC804D0-309C-450C-A17A-6D493802CC2A}">
      <dsp:nvSpPr>
        <dsp:cNvPr id="0" name=""/>
        <dsp:cNvSpPr/>
      </dsp:nvSpPr>
      <dsp:spPr>
        <a:xfrm>
          <a:off x="697388" y="877903"/>
          <a:ext cx="6695776" cy="438951"/>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8418" tIns="58420" rIns="58420" bIns="58420" numCol="1" spcCol="1270" anchor="ctr" anchorCtr="0">
          <a:noAutofit/>
        </a:bodyPr>
        <a:lstStyle/>
        <a:p>
          <a:pPr marL="0" lvl="0" indent="0" algn="l" defTabSz="1022350">
            <a:lnSpc>
              <a:spcPct val="90000"/>
            </a:lnSpc>
            <a:spcBef>
              <a:spcPct val="0"/>
            </a:spcBef>
            <a:spcAft>
              <a:spcPct val="35000"/>
            </a:spcAft>
            <a:buNone/>
          </a:pPr>
          <a:r>
            <a:rPr lang="fr-FR" sz="2300" kern="1200"/>
            <a:t>Bilan / Recommandations</a:t>
          </a:r>
          <a:endParaRPr lang="fr-FR" sz="2300" kern="1200" dirty="0"/>
        </a:p>
      </dsp:txBody>
      <dsp:txXfrm>
        <a:off x="697388" y="877903"/>
        <a:ext cx="6695776" cy="438951"/>
      </dsp:txXfrm>
    </dsp:sp>
    <dsp:sp modelId="{F8F069C1-9645-4833-8743-347D1C543769}">
      <dsp:nvSpPr>
        <dsp:cNvPr id="0" name=""/>
        <dsp:cNvSpPr/>
      </dsp:nvSpPr>
      <dsp:spPr>
        <a:xfrm>
          <a:off x="423044" y="823034"/>
          <a:ext cx="548689" cy="548689"/>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FF1B63BB-292F-404F-8A70-9961DFDEA820}">
      <dsp:nvSpPr>
        <dsp:cNvPr id="0" name=""/>
        <dsp:cNvSpPr/>
      </dsp:nvSpPr>
      <dsp:spPr>
        <a:xfrm>
          <a:off x="862495" y="1536247"/>
          <a:ext cx="6530669" cy="438951"/>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8418" tIns="58420" rIns="58420" bIns="58420" numCol="1" spcCol="1270" anchor="ctr" anchorCtr="0">
          <a:noAutofit/>
        </a:bodyPr>
        <a:lstStyle/>
        <a:p>
          <a:pPr marL="0" lvl="0" indent="0" algn="l" defTabSz="1022350">
            <a:lnSpc>
              <a:spcPct val="90000"/>
            </a:lnSpc>
            <a:spcBef>
              <a:spcPct val="0"/>
            </a:spcBef>
            <a:spcAft>
              <a:spcPct val="35000"/>
            </a:spcAft>
            <a:buNone/>
          </a:pPr>
          <a:r>
            <a:rPr lang="fr-FR" sz="2300" kern="1200" dirty="0">
              <a:latin typeface="Arial" panose="020B0604020202020204" pitchFamily="34" charset="0"/>
              <a:cs typeface="Arial" panose="020B0604020202020204" pitchFamily="34" charset="0"/>
            </a:rPr>
            <a:t>Tableau de criticité</a:t>
          </a:r>
          <a:endParaRPr lang="fr-FR" sz="2300" kern="1200" dirty="0"/>
        </a:p>
      </dsp:txBody>
      <dsp:txXfrm>
        <a:off x="862495" y="1536247"/>
        <a:ext cx="6530669" cy="438951"/>
      </dsp:txXfrm>
    </dsp:sp>
    <dsp:sp modelId="{880304A3-6645-4649-9ABF-AADA5F7D5FE8}">
      <dsp:nvSpPr>
        <dsp:cNvPr id="0" name=""/>
        <dsp:cNvSpPr/>
      </dsp:nvSpPr>
      <dsp:spPr>
        <a:xfrm>
          <a:off x="588151" y="1481378"/>
          <a:ext cx="548689" cy="548689"/>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CBDD1FB5-0A40-430D-BEB0-F7EED382143F}">
      <dsp:nvSpPr>
        <dsp:cNvPr id="0" name=""/>
        <dsp:cNvSpPr/>
      </dsp:nvSpPr>
      <dsp:spPr>
        <a:xfrm>
          <a:off x="862495" y="2194174"/>
          <a:ext cx="6530669" cy="438951"/>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8418" tIns="58420" rIns="58420" bIns="58420" numCol="1" spcCol="1270" anchor="ctr" anchorCtr="0">
          <a:noAutofit/>
        </a:bodyPr>
        <a:lstStyle/>
        <a:p>
          <a:pPr marL="0" lvl="0" indent="0" algn="l" defTabSz="1022350">
            <a:lnSpc>
              <a:spcPct val="90000"/>
            </a:lnSpc>
            <a:spcBef>
              <a:spcPct val="0"/>
            </a:spcBef>
            <a:spcAft>
              <a:spcPct val="35000"/>
            </a:spcAft>
            <a:buNone/>
          </a:pPr>
          <a:r>
            <a:rPr lang="fr-FR" sz="2300" kern="1200" dirty="0">
              <a:latin typeface="Arial" panose="020B0604020202020204" pitchFamily="34" charset="0"/>
              <a:cs typeface="Arial" panose="020B0604020202020204" pitchFamily="34" charset="0"/>
            </a:rPr>
            <a:t>Sujet de veille</a:t>
          </a:r>
          <a:endParaRPr lang="fr-FR" sz="2300" kern="1200" dirty="0"/>
        </a:p>
      </dsp:txBody>
      <dsp:txXfrm>
        <a:off x="862495" y="2194174"/>
        <a:ext cx="6530669" cy="438951"/>
      </dsp:txXfrm>
    </dsp:sp>
    <dsp:sp modelId="{E769AB44-8BA8-4694-9B86-BD37730473DF}">
      <dsp:nvSpPr>
        <dsp:cNvPr id="0" name=""/>
        <dsp:cNvSpPr/>
      </dsp:nvSpPr>
      <dsp:spPr>
        <a:xfrm>
          <a:off x="588151" y="2139305"/>
          <a:ext cx="548689" cy="548689"/>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D2AB782D-5307-49BB-9966-3F6C1D1FCC19}">
      <dsp:nvSpPr>
        <dsp:cNvPr id="0" name=""/>
        <dsp:cNvSpPr/>
      </dsp:nvSpPr>
      <dsp:spPr>
        <a:xfrm>
          <a:off x="697388" y="2852518"/>
          <a:ext cx="6695776" cy="438951"/>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8418" tIns="58420" rIns="58420" bIns="58420" numCol="1" spcCol="1270" anchor="ctr" anchorCtr="0">
          <a:noAutofit/>
        </a:bodyPr>
        <a:lstStyle/>
        <a:p>
          <a:pPr marL="0" lvl="0" indent="0" algn="l" defTabSz="1022350">
            <a:lnSpc>
              <a:spcPct val="90000"/>
            </a:lnSpc>
            <a:spcBef>
              <a:spcPct val="0"/>
            </a:spcBef>
            <a:spcAft>
              <a:spcPct val="35000"/>
            </a:spcAft>
            <a:buNone/>
          </a:pPr>
          <a:r>
            <a:rPr lang="fr-FR" sz="2300" kern="1200" dirty="0">
              <a:latin typeface="Arial" panose="020B0604020202020204" pitchFamily="34" charset="0"/>
              <a:cs typeface="Arial" panose="020B0604020202020204" pitchFamily="34" charset="0"/>
            </a:rPr>
            <a:t>Référentiel</a:t>
          </a:r>
          <a:endParaRPr lang="fr-FR" sz="2300" kern="1200" dirty="0"/>
        </a:p>
      </dsp:txBody>
      <dsp:txXfrm>
        <a:off x="697388" y="2852518"/>
        <a:ext cx="6695776" cy="438951"/>
      </dsp:txXfrm>
    </dsp:sp>
    <dsp:sp modelId="{DB0A1E19-0F50-4825-AE05-5274795BA579}">
      <dsp:nvSpPr>
        <dsp:cNvPr id="0" name=""/>
        <dsp:cNvSpPr/>
      </dsp:nvSpPr>
      <dsp:spPr>
        <a:xfrm>
          <a:off x="423044" y="2797649"/>
          <a:ext cx="548689" cy="548689"/>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76DEF4BD-9935-4BE1-ADF6-B70438FA7984}">
      <dsp:nvSpPr>
        <dsp:cNvPr id="0" name=""/>
        <dsp:cNvSpPr/>
      </dsp:nvSpPr>
      <dsp:spPr>
        <a:xfrm>
          <a:off x="336321" y="3510862"/>
          <a:ext cx="7056844" cy="438951"/>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8418" tIns="58420" rIns="58420" bIns="58420" numCol="1" spcCol="1270" anchor="ctr" anchorCtr="0">
          <a:noAutofit/>
        </a:bodyPr>
        <a:lstStyle/>
        <a:p>
          <a:pPr marL="0" lvl="0" indent="0" algn="l" defTabSz="1022350">
            <a:lnSpc>
              <a:spcPct val="90000"/>
            </a:lnSpc>
            <a:spcBef>
              <a:spcPct val="0"/>
            </a:spcBef>
            <a:spcAft>
              <a:spcPct val="35000"/>
            </a:spcAft>
            <a:buNone/>
          </a:pPr>
          <a:r>
            <a:rPr lang="fr-FR" sz="2300" kern="1200" dirty="0">
              <a:latin typeface="Arial" panose="020B0604020202020204" pitchFamily="34" charset="0"/>
              <a:cs typeface="Arial" panose="020B0604020202020204" pitchFamily="34" charset="0"/>
            </a:rPr>
            <a:t>Questions</a:t>
          </a:r>
          <a:endParaRPr lang="fr-FR" sz="2300" kern="1200" dirty="0"/>
        </a:p>
      </dsp:txBody>
      <dsp:txXfrm>
        <a:off x="336321" y="3510862"/>
        <a:ext cx="7056844" cy="438951"/>
      </dsp:txXfrm>
    </dsp:sp>
    <dsp:sp modelId="{FD86333B-4FFF-43B4-8174-3BEB42F31D87}">
      <dsp:nvSpPr>
        <dsp:cNvPr id="0" name=""/>
        <dsp:cNvSpPr/>
      </dsp:nvSpPr>
      <dsp:spPr>
        <a:xfrm>
          <a:off x="61976" y="3455993"/>
          <a:ext cx="548689" cy="548689"/>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R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86AB2E-2EFC-4550-951D-79679443F946}" type="datetimeFigureOut">
              <a:rPr lang="fr-RE" smtClean="0"/>
              <a:t>04/01/2022</a:t>
            </a:fld>
            <a:endParaRPr lang="fr-RE"/>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R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R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R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F9C92-BB2B-4794-9A12-2784E76C5D4C}" type="slidenum">
              <a:rPr lang="fr-RE" smtClean="0"/>
              <a:t>‹N°›</a:t>
            </a:fld>
            <a:endParaRPr lang="fr-RE"/>
          </a:p>
        </p:txBody>
      </p:sp>
    </p:spTree>
    <p:extLst>
      <p:ext uri="{BB962C8B-B14F-4D97-AF65-F5344CB8AC3E}">
        <p14:creationId xmlns:p14="http://schemas.microsoft.com/office/powerpoint/2010/main" val="2681343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07000"/>
              </a:lnSpc>
              <a:spcAft>
                <a:spcPts val="800"/>
              </a:spcAft>
            </a:pPr>
            <a:r>
              <a:rPr lang="fr-FR" sz="1200" dirty="0">
                <a:effectLst/>
                <a:latin typeface="Calibri" panose="020F0502020204030204" pitchFamily="34" charset="0"/>
                <a:ea typeface="Calibri" panose="020F0502020204030204" pitchFamily="34" charset="0"/>
                <a:cs typeface="Times New Roman" panose="02020603050405020304" pitchFamily="18" charset="0"/>
              </a:rPr>
              <a:t>Bonjour à tous, je m’appel abrador daryl. Auparavant j’étais technicien polyvalent issue d’une formation en licence professionnel d’administration sécurité et réseaux. Après quelque mois de chômage j’ai décidé de me reconvertir dans la branche du développement qui est un domaine annexe à ma formation initiale.</a:t>
            </a:r>
          </a:p>
          <a:p>
            <a:pPr algn="just">
              <a:lnSpc>
                <a:spcPct val="107000"/>
              </a:lnSpc>
              <a:spcAft>
                <a:spcPts val="800"/>
              </a:spcAft>
            </a:pPr>
            <a:br>
              <a:rPr lang="fr-FR" sz="1200" dirty="0">
                <a:effectLst/>
                <a:latin typeface="Calibri" panose="020F0502020204030204" pitchFamily="34" charset="0"/>
                <a:ea typeface="Calibri" panose="020F0502020204030204" pitchFamily="34" charset="0"/>
                <a:cs typeface="Times New Roman" panose="02020603050405020304" pitchFamily="18" charset="0"/>
              </a:rPr>
            </a:br>
            <a:br>
              <a:rPr lang="fr-FR" sz="1200" dirty="0">
                <a:effectLst/>
                <a:latin typeface="Calibri" panose="020F0502020204030204" pitchFamily="34" charset="0"/>
                <a:ea typeface="Calibri" panose="020F0502020204030204" pitchFamily="34" charset="0"/>
                <a:cs typeface="Times New Roman" panose="02020603050405020304" pitchFamily="18" charset="0"/>
              </a:rPr>
            </a:br>
            <a:r>
              <a:rPr lang="fr-FR" sz="1200" dirty="0">
                <a:effectLst/>
                <a:latin typeface="Calibri" panose="020F0502020204030204" pitchFamily="34" charset="0"/>
                <a:ea typeface="Calibri" panose="020F0502020204030204" pitchFamily="34" charset="0"/>
                <a:cs typeface="Times New Roman" panose="02020603050405020304" pitchFamily="18" charset="0"/>
              </a:rPr>
              <a:t>Aujourd’hui je prépare le titre professionnelle concepteur et développeur d’applications avec Simplon et en tant qu’apprenti chez </a:t>
            </a:r>
            <a:r>
              <a:rPr lang="fr-FR" sz="1200" dirty="0" err="1">
                <a:effectLst/>
                <a:latin typeface="Calibri" panose="020F0502020204030204" pitchFamily="34" charset="0"/>
                <a:ea typeface="Calibri" panose="020F0502020204030204" pitchFamily="34" charset="0"/>
                <a:cs typeface="Times New Roman" panose="02020603050405020304" pitchFamily="18" charset="0"/>
              </a:rPr>
              <a:t>Soobik</a:t>
            </a:r>
            <a:r>
              <a:rPr lang="fr-FR" sz="1200" dirty="0">
                <a:effectLst/>
                <a:latin typeface="Calibri" panose="020F0502020204030204" pitchFamily="34" charset="0"/>
                <a:ea typeface="Calibri" panose="020F0502020204030204" pitchFamily="34" charset="0"/>
                <a:cs typeface="Times New Roman" panose="02020603050405020304" pitchFamily="18" charset="0"/>
              </a:rPr>
              <a:t>. Travailler chez </a:t>
            </a:r>
            <a:r>
              <a:rPr lang="fr-FR" sz="1200" dirty="0" err="1">
                <a:effectLst/>
                <a:latin typeface="Calibri" panose="020F0502020204030204" pitchFamily="34" charset="0"/>
                <a:ea typeface="Calibri" panose="020F0502020204030204" pitchFamily="34" charset="0"/>
                <a:cs typeface="Times New Roman" panose="02020603050405020304" pitchFamily="18" charset="0"/>
              </a:rPr>
              <a:t>Soobik</a:t>
            </a:r>
            <a:r>
              <a:rPr lang="fr-FR" sz="1200" dirty="0">
                <a:effectLst/>
                <a:latin typeface="Calibri" panose="020F0502020204030204" pitchFamily="34" charset="0"/>
                <a:ea typeface="Calibri" panose="020F0502020204030204" pitchFamily="34" charset="0"/>
                <a:cs typeface="Times New Roman" panose="02020603050405020304" pitchFamily="18" charset="0"/>
              </a:rPr>
              <a:t> me permet d’être polyvalent car je peux mettre en pratique les compétences annexes que j’ai en bagage jusqu’à maintenant. Grâce à mon dynamisme et ma persévérance, je monte constamment en compétence en élargissant mes champs d’actions dans le développement et la cybersécurité. Généralement je suis autonome dans la gestion des projets en faisant toutes les étapes du développement jusqu’au déploiement.</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a:t>
            </a:fld>
            <a:endParaRPr lang="fr-RE"/>
          </a:p>
        </p:txBody>
      </p:sp>
    </p:spTree>
    <p:extLst>
      <p:ext uri="{BB962C8B-B14F-4D97-AF65-F5344CB8AC3E}">
        <p14:creationId xmlns:p14="http://schemas.microsoft.com/office/powerpoint/2010/main" val="76700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10</a:t>
            </a:fld>
            <a:endParaRPr lang="fr-RE"/>
          </a:p>
        </p:txBody>
      </p:sp>
    </p:spTree>
    <p:extLst>
      <p:ext uri="{BB962C8B-B14F-4D97-AF65-F5344CB8AC3E}">
        <p14:creationId xmlns:p14="http://schemas.microsoft.com/office/powerpoint/2010/main" val="4224823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11</a:t>
            </a:fld>
            <a:endParaRPr lang="fr-RE"/>
          </a:p>
        </p:txBody>
      </p:sp>
    </p:spTree>
    <p:extLst>
      <p:ext uri="{BB962C8B-B14F-4D97-AF65-F5344CB8AC3E}">
        <p14:creationId xmlns:p14="http://schemas.microsoft.com/office/powerpoint/2010/main" val="3534918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2</a:t>
            </a:fld>
            <a:endParaRPr lang="fr-RE"/>
          </a:p>
        </p:txBody>
      </p:sp>
    </p:spTree>
    <p:extLst>
      <p:ext uri="{BB962C8B-B14F-4D97-AF65-F5344CB8AC3E}">
        <p14:creationId xmlns:p14="http://schemas.microsoft.com/office/powerpoint/2010/main" val="2767835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FontTx/>
              <a:buNone/>
            </a:pPr>
            <a:r>
              <a:rPr lang="fr-FR" dirty="0"/>
              <a:t>Le but ici est de mettre en place une stratégie d’authentification, par exemple en front c’est d’avoir une jauge indiquant pour le mot de passe fort. Et en backend, c’est d’avoir une limite de tentative avant un blocage temporaire.</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3</a:t>
            </a:fld>
            <a:endParaRPr lang="fr-RE"/>
          </a:p>
        </p:txBody>
      </p:sp>
    </p:spTree>
    <p:extLst>
      <p:ext uri="{BB962C8B-B14F-4D97-AF65-F5344CB8AC3E}">
        <p14:creationId xmlns:p14="http://schemas.microsoft.com/office/powerpoint/2010/main" val="1389072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r>
              <a:rPr lang="fr-FR" dirty="0"/>
              <a:t>Le première élément pour avoir une sécurité accru est d’avoir des comptes utilisateurs avec des mots de passe fort. Cela nous permet d’avoir des mots de passe plus difficile à brut force et donc des comptes qui ne sont pas hacker et détourné pour corrompre l’application ou le système.</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4</a:t>
            </a:fld>
            <a:endParaRPr lang="fr-RE"/>
          </a:p>
        </p:txBody>
      </p:sp>
    </p:spTree>
    <p:extLst>
      <p:ext uri="{BB962C8B-B14F-4D97-AF65-F5344CB8AC3E}">
        <p14:creationId xmlns:p14="http://schemas.microsoft.com/office/powerpoint/2010/main" val="2173661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r>
              <a:rPr lang="fr-FR" dirty="0"/>
              <a:t>Pour rajouter une couche de sécurité et donc d’augmenter le temps nécessaire pour cassé des mots de passe. J’ai mis en place une limitation sur les tentatives d’authentification. Au bout de 3 tentatives raté le compte est temporairement suspendu durant un temps déterminé qui est ici de 30 minutes.</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5</a:t>
            </a:fld>
            <a:endParaRPr lang="fr-RE"/>
          </a:p>
        </p:txBody>
      </p:sp>
    </p:spTree>
    <p:extLst>
      <p:ext uri="{BB962C8B-B14F-4D97-AF65-F5344CB8AC3E}">
        <p14:creationId xmlns:p14="http://schemas.microsoft.com/office/powerpoint/2010/main" val="1397907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r>
              <a:rPr lang="fr-FR" dirty="0"/>
              <a:t>Ici on retrouve donc l’exemple du code du blocage du compte de 3 tentatives qui va aussi générer des logs pour permettre de mieux gérer l’application.</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6</a:t>
            </a:fld>
            <a:endParaRPr lang="fr-RE"/>
          </a:p>
        </p:txBody>
      </p:sp>
    </p:spTree>
    <p:extLst>
      <p:ext uri="{BB962C8B-B14F-4D97-AF65-F5344CB8AC3E}">
        <p14:creationId xmlns:p14="http://schemas.microsoft.com/office/powerpoint/2010/main" val="1432157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r>
              <a:rPr lang="fr-FR" dirty="0"/>
              <a:t>Sous </a:t>
            </a:r>
            <a:r>
              <a:rPr lang="fr-FR" dirty="0" err="1"/>
              <a:t>windows</a:t>
            </a:r>
            <a:r>
              <a:rPr lang="fr-FR" dirty="0"/>
              <a:t>, on retrouvera les logs dans le gestionnaire d’événement et au niveau d’un linux, on le retrouvera dans le fichier </a:t>
            </a:r>
            <a:r>
              <a:rPr lang="fr-FR" dirty="0" err="1"/>
              <a:t>syslog</a:t>
            </a:r>
            <a:r>
              <a:rPr lang="fr-FR" dirty="0"/>
              <a:t>. Lorsqu’on ajouter un outil pour lire les logs et effectuer des recherches on peut déterminé si une attaque est en cours et quel compte est ciblé.</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7</a:t>
            </a:fld>
            <a:endParaRPr lang="fr-RE"/>
          </a:p>
        </p:txBody>
      </p:sp>
    </p:spTree>
    <p:extLst>
      <p:ext uri="{BB962C8B-B14F-4D97-AF65-F5344CB8AC3E}">
        <p14:creationId xmlns:p14="http://schemas.microsoft.com/office/powerpoint/2010/main" val="3087968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8</a:t>
            </a:fld>
            <a:endParaRPr lang="fr-RE"/>
          </a:p>
        </p:txBody>
      </p:sp>
    </p:spTree>
    <p:extLst>
      <p:ext uri="{BB962C8B-B14F-4D97-AF65-F5344CB8AC3E}">
        <p14:creationId xmlns:p14="http://schemas.microsoft.com/office/powerpoint/2010/main" val="220338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C5C8C6"/>
                </a:solidFill>
                <a:effectLst/>
                <a:latin typeface="Consolas" panose="020B0609020204030204" pitchFamily="49" charset="0"/>
              </a:rPr>
              <a:t>Le terme SOC signifie "Security </a:t>
            </a:r>
            <a:r>
              <a:rPr lang="fr-FR" b="0" dirty="0" err="1">
                <a:solidFill>
                  <a:srgbClr val="C5C8C6"/>
                </a:solidFill>
                <a:effectLst/>
                <a:latin typeface="Consolas" panose="020B0609020204030204" pitchFamily="49" charset="0"/>
              </a:rPr>
              <a:t>Operation</a:t>
            </a:r>
            <a:r>
              <a:rPr lang="fr-FR" b="0" dirty="0">
                <a:solidFill>
                  <a:srgbClr val="C5C8C6"/>
                </a:solidFill>
                <a:effectLst/>
                <a:latin typeface="Consolas" panose="020B0609020204030204" pitchFamily="49" charset="0"/>
              </a:rPr>
              <a:t> Center". C'est le fait de superviser et administrer la sécurité d'un système d'information en veillant à ce que les incidents de sécurité potentiels soient correctement identifiés, analysés, défendus, enquêtés et signalés. Cette supervision se base sur des outils chargés de collecter des informations, ainsi le SIEM (Security Information Event and Management) est l'outil principal qui prend en charge la collecte, la surveillance, la corrélation et l'analyse des événements provenant des logs collectées sur différentes machines. </a:t>
            </a:r>
          </a:p>
          <a:p>
            <a:endParaRPr lang="fr-FR" dirty="0"/>
          </a:p>
          <a:p>
            <a:r>
              <a:rPr lang="fr-FR" dirty="0"/>
              <a:t>Le SOC permet :</a:t>
            </a:r>
          </a:p>
          <a:p>
            <a:endParaRPr lang="fr-FR" dirty="0"/>
          </a:p>
          <a:p>
            <a:r>
              <a:rPr lang="fr-FR" dirty="0"/>
              <a:t>- </a:t>
            </a:r>
            <a:r>
              <a:rPr lang="fr-FR" b="1" dirty="0">
                <a:solidFill>
                  <a:srgbClr val="D0B344"/>
                </a:solidFill>
                <a:effectLst/>
                <a:latin typeface="Consolas" panose="020B0609020204030204" pitchFamily="49" charset="0"/>
              </a:rPr>
              <a:t>améliorer le contrôle des processus de surveillance</a:t>
            </a:r>
            <a:br>
              <a:rPr lang="fr-FR" b="0" dirty="0">
                <a:solidFill>
                  <a:srgbClr val="C5C8C6"/>
                </a:solidFill>
                <a:effectLst/>
                <a:latin typeface="Consolas" panose="020B0609020204030204" pitchFamily="49" charset="0"/>
              </a:rPr>
            </a:br>
            <a:r>
              <a:rPr lang="fr-FR" b="1" dirty="0">
                <a:solidFill>
                  <a:srgbClr val="D0B344"/>
                </a:solidFill>
                <a:effectLst/>
                <a:latin typeface="Consolas" panose="020B0609020204030204" pitchFamily="49" charset="0"/>
              </a:rPr>
              <a:t>- mieux détecter et répondre aux attaques</a:t>
            </a:r>
            <a:endParaRPr lang="fr-FR" b="0" dirty="0">
              <a:solidFill>
                <a:srgbClr val="C5C8C6"/>
              </a:solidFill>
              <a:effectLst/>
              <a:latin typeface="Consolas" panose="020B0609020204030204" pitchFamily="49" charset="0"/>
            </a:endParaRPr>
          </a:p>
          <a:p>
            <a:r>
              <a:rPr lang="fr-FR" b="0" dirty="0">
                <a:solidFill>
                  <a:srgbClr val="C5C8C6"/>
                </a:solidFill>
                <a:effectLst/>
                <a:latin typeface="Consolas" panose="020B0609020204030204" pitchFamily="49" charset="0"/>
              </a:rPr>
              <a:t>- </a:t>
            </a:r>
            <a:r>
              <a:rPr lang="fr-FR" b="1" dirty="0">
                <a:solidFill>
                  <a:srgbClr val="D0B344"/>
                </a:solidFill>
                <a:effectLst/>
                <a:latin typeface="Consolas" panose="020B0609020204030204" pitchFamily="49" charset="0"/>
              </a:rPr>
              <a:t>suivre les obligations réglementaires</a:t>
            </a:r>
            <a:endParaRPr lang="fr-FR" b="0" dirty="0">
              <a:solidFill>
                <a:srgbClr val="C5C8C6"/>
              </a:solidFill>
              <a:effectLst/>
              <a:latin typeface="Consolas" panose="020B0609020204030204" pitchFamily="49" charset="0"/>
            </a:endParaRP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9</a:t>
            </a:fld>
            <a:endParaRPr lang="fr-RE"/>
          </a:p>
        </p:txBody>
      </p:sp>
    </p:spTree>
    <p:extLst>
      <p:ext uri="{BB962C8B-B14F-4D97-AF65-F5344CB8AC3E}">
        <p14:creationId xmlns:p14="http://schemas.microsoft.com/office/powerpoint/2010/main" val="1211961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F0EC27-BCD1-4ED3-BFE6-2DB7B657A58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78FE739-0CDC-4EAF-B0FB-C10DB3241E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81A4B78-94A6-4E09-B960-4537DB37F1C8}"/>
              </a:ext>
            </a:extLst>
          </p:cNvPr>
          <p:cNvSpPr>
            <a:spLocks noGrp="1"/>
          </p:cNvSpPr>
          <p:nvPr>
            <p:ph type="dt" sz="half" idx="10"/>
          </p:nvPr>
        </p:nvSpPr>
        <p:spPr/>
        <p:txBody>
          <a:bodyPr/>
          <a:lstStyle/>
          <a:p>
            <a:fld id="{9E930371-97C5-4688-BB82-915A48E8D299}" type="datetime1">
              <a:rPr lang="en-US" smtClean="0"/>
              <a:t>1/4/2022</a:t>
            </a:fld>
            <a:endParaRPr lang="en-US" dirty="0"/>
          </a:p>
        </p:txBody>
      </p:sp>
      <p:sp>
        <p:nvSpPr>
          <p:cNvPr id="5" name="Espace réservé du pied de page 4">
            <a:extLst>
              <a:ext uri="{FF2B5EF4-FFF2-40B4-BE49-F238E27FC236}">
                <a16:creationId xmlns:a16="http://schemas.microsoft.com/office/drawing/2014/main" id="{79C2BD78-3E06-4DAD-8CDF-DD42EF16560F}"/>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717CD935-2312-4E56-B51D-BD8285CBA33D}"/>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773371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51E704-A8FA-42DC-8B11-7FFA50F5505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4C105F2-24D5-4CF4-9B6C-E5FAA1B6D14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E3F5E50-E72A-4DF8-882A-84950BA4C9E6}"/>
              </a:ext>
            </a:extLst>
          </p:cNvPr>
          <p:cNvSpPr>
            <a:spLocks noGrp="1"/>
          </p:cNvSpPr>
          <p:nvPr>
            <p:ph type="dt" sz="half" idx="10"/>
          </p:nvPr>
        </p:nvSpPr>
        <p:spPr/>
        <p:txBody>
          <a:bodyPr/>
          <a:lstStyle/>
          <a:p>
            <a:fld id="{C13DF8A8-33B6-4A6B-ABDB-0C28B3DCED6C}" type="datetime1">
              <a:rPr lang="en-US" smtClean="0"/>
              <a:t>1/4/2022</a:t>
            </a:fld>
            <a:endParaRPr lang="en-US" dirty="0"/>
          </a:p>
        </p:txBody>
      </p:sp>
      <p:sp>
        <p:nvSpPr>
          <p:cNvPr id="5" name="Espace réservé du pied de page 4">
            <a:extLst>
              <a:ext uri="{FF2B5EF4-FFF2-40B4-BE49-F238E27FC236}">
                <a16:creationId xmlns:a16="http://schemas.microsoft.com/office/drawing/2014/main" id="{317BB002-B2FC-4AC1-80B9-96A5089E929D}"/>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04B20756-197A-47DA-86CC-178FE804DD82}"/>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84123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22DF017-B5C1-46DA-A70E-932B95F9C37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7F876D5-734B-4FC0-B5B8-A015E88AA1A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5D543B0-0925-4997-9BBE-AC64EBE7A1E0}"/>
              </a:ext>
            </a:extLst>
          </p:cNvPr>
          <p:cNvSpPr>
            <a:spLocks noGrp="1"/>
          </p:cNvSpPr>
          <p:nvPr>
            <p:ph type="dt" sz="half" idx="10"/>
          </p:nvPr>
        </p:nvSpPr>
        <p:spPr/>
        <p:txBody>
          <a:bodyPr/>
          <a:lstStyle/>
          <a:p>
            <a:fld id="{BC93C174-6EBC-45A5-9EB8-153A124605E6}" type="datetime1">
              <a:rPr lang="en-US" smtClean="0"/>
              <a:t>1/4/2022</a:t>
            </a:fld>
            <a:endParaRPr lang="en-US" dirty="0"/>
          </a:p>
        </p:txBody>
      </p:sp>
      <p:sp>
        <p:nvSpPr>
          <p:cNvPr id="5" name="Espace réservé du pied de page 4">
            <a:extLst>
              <a:ext uri="{FF2B5EF4-FFF2-40B4-BE49-F238E27FC236}">
                <a16:creationId xmlns:a16="http://schemas.microsoft.com/office/drawing/2014/main" id="{EB8647E2-1A97-4D23-A312-9479F15F5D86}"/>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C5E1C229-BC4F-4F91-B3BD-87F7DADD82C0}"/>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14696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D38735-92FE-4DC8-9F88-C560FCCC098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6218CFB-7BEC-445E-9CFE-EDF00A862FD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7E34CF6-94CC-4CE7-A1D9-1EED2D32EBF6}"/>
              </a:ext>
            </a:extLst>
          </p:cNvPr>
          <p:cNvSpPr>
            <a:spLocks noGrp="1"/>
          </p:cNvSpPr>
          <p:nvPr>
            <p:ph type="dt" sz="half" idx="10"/>
          </p:nvPr>
        </p:nvSpPr>
        <p:spPr/>
        <p:txBody>
          <a:bodyPr/>
          <a:lstStyle/>
          <a:p>
            <a:fld id="{EFB28C93-7075-4E76-B45C-B9FF0322A90E}" type="datetime1">
              <a:rPr lang="en-US" smtClean="0"/>
              <a:t>1/4/2022</a:t>
            </a:fld>
            <a:endParaRPr lang="en-US" dirty="0"/>
          </a:p>
        </p:txBody>
      </p:sp>
      <p:sp>
        <p:nvSpPr>
          <p:cNvPr id="5" name="Espace réservé du pied de page 4">
            <a:extLst>
              <a:ext uri="{FF2B5EF4-FFF2-40B4-BE49-F238E27FC236}">
                <a16:creationId xmlns:a16="http://schemas.microsoft.com/office/drawing/2014/main" id="{6FC5EBE8-2A40-43AF-A3BB-0CBF3013E783}"/>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F570148C-2BAB-4E00-97D1-D4417D332031}"/>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2713975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A0D61D-0EB6-4C51-AC94-2045884A279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B0CCC30-58A8-4149-A354-E6A5C611AD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2475221-0FD8-416C-A1F2-41CD4DA4D475}"/>
              </a:ext>
            </a:extLst>
          </p:cNvPr>
          <p:cNvSpPr>
            <a:spLocks noGrp="1"/>
          </p:cNvSpPr>
          <p:nvPr>
            <p:ph type="dt" sz="half" idx="10"/>
          </p:nvPr>
        </p:nvSpPr>
        <p:spPr/>
        <p:txBody>
          <a:bodyPr/>
          <a:lstStyle/>
          <a:p>
            <a:fld id="{47DEBC2F-0F34-41B0-BD15-4030B3C80711}" type="datetime1">
              <a:rPr lang="en-US" smtClean="0"/>
              <a:t>1/4/2022</a:t>
            </a:fld>
            <a:endParaRPr lang="en-US" dirty="0"/>
          </a:p>
        </p:txBody>
      </p:sp>
      <p:sp>
        <p:nvSpPr>
          <p:cNvPr id="5" name="Espace réservé du pied de page 4">
            <a:extLst>
              <a:ext uri="{FF2B5EF4-FFF2-40B4-BE49-F238E27FC236}">
                <a16:creationId xmlns:a16="http://schemas.microsoft.com/office/drawing/2014/main" id="{4A86A243-C370-4A82-B11C-3F34A92FD07E}"/>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58D5AC45-9DA9-437B-820F-65F4232D7FAE}"/>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824087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77A15D-1164-4F16-82D4-9BDB395FBDF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D6BBD8C-EC45-4DAB-8451-2C572698A74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B003A82-5378-48F2-A0EC-AA6AE6D2697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ADAAC0D-73C0-4F55-82C6-83835C1DEC57}"/>
              </a:ext>
            </a:extLst>
          </p:cNvPr>
          <p:cNvSpPr>
            <a:spLocks noGrp="1"/>
          </p:cNvSpPr>
          <p:nvPr>
            <p:ph type="dt" sz="half" idx="10"/>
          </p:nvPr>
        </p:nvSpPr>
        <p:spPr/>
        <p:txBody>
          <a:bodyPr/>
          <a:lstStyle/>
          <a:p>
            <a:fld id="{8C2C56FC-4377-4EFD-BB99-CB27C7D9BCD5}" type="datetime1">
              <a:rPr lang="en-US" smtClean="0"/>
              <a:t>1/4/2022</a:t>
            </a:fld>
            <a:endParaRPr lang="en-US" dirty="0"/>
          </a:p>
        </p:txBody>
      </p:sp>
      <p:sp>
        <p:nvSpPr>
          <p:cNvPr id="6" name="Espace réservé du pied de page 5">
            <a:extLst>
              <a:ext uri="{FF2B5EF4-FFF2-40B4-BE49-F238E27FC236}">
                <a16:creationId xmlns:a16="http://schemas.microsoft.com/office/drawing/2014/main" id="{374DBED3-F99B-4ED2-9456-400375867F1A}"/>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E91E1839-8B58-42F0-A94F-D8D646BB64A3}"/>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18751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0C53C5-853F-4E5C-A629-8A5162E2F04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6F295FE-6BFA-4EFB-A188-03479DD1BE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76E59AB-7AAC-4129-B415-20E08199652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393DCB0-A8D9-42D5-88A1-97ED916C73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C695B1C-7984-44A7-BDD0-74D5F9E55F8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1739A40-F6DD-4325-A6B6-64C87EA778A3}"/>
              </a:ext>
            </a:extLst>
          </p:cNvPr>
          <p:cNvSpPr>
            <a:spLocks noGrp="1"/>
          </p:cNvSpPr>
          <p:nvPr>
            <p:ph type="dt" sz="half" idx="10"/>
          </p:nvPr>
        </p:nvSpPr>
        <p:spPr/>
        <p:txBody>
          <a:bodyPr/>
          <a:lstStyle/>
          <a:p>
            <a:fld id="{83DFAC24-BE89-40F1-B8A1-6CF560A3CA4C}" type="datetime1">
              <a:rPr lang="en-US" smtClean="0"/>
              <a:t>1/4/2022</a:t>
            </a:fld>
            <a:endParaRPr lang="en-US" dirty="0"/>
          </a:p>
        </p:txBody>
      </p:sp>
      <p:sp>
        <p:nvSpPr>
          <p:cNvPr id="8" name="Espace réservé du pied de page 7">
            <a:extLst>
              <a:ext uri="{FF2B5EF4-FFF2-40B4-BE49-F238E27FC236}">
                <a16:creationId xmlns:a16="http://schemas.microsoft.com/office/drawing/2014/main" id="{14786CAE-AAB8-4812-B11D-6313A77C9E8E}"/>
              </a:ext>
            </a:extLst>
          </p:cNvPr>
          <p:cNvSpPr>
            <a:spLocks noGrp="1"/>
          </p:cNvSpPr>
          <p:nvPr>
            <p:ph type="ftr" sz="quarter" idx="11"/>
          </p:nvPr>
        </p:nvSpPr>
        <p:spPr/>
        <p:txBody>
          <a:bodyPr/>
          <a:lstStyle/>
          <a:p>
            <a:endParaRPr lang="en-US" dirty="0"/>
          </a:p>
        </p:txBody>
      </p:sp>
      <p:sp>
        <p:nvSpPr>
          <p:cNvPr id="9" name="Espace réservé du numéro de diapositive 8">
            <a:extLst>
              <a:ext uri="{FF2B5EF4-FFF2-40B4-BE49-F238E27FC236}">
                <a16:creationId xmlns:a16="http://schemas.microsoft.com/office/drawing/2014/main" id="{D9875E79-9209-44B3-8DD6-5900F6E669D5}"/>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193955028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1FE716-5D4B-430F-814B-91349639888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633E7CE-518A-4E40-AE2F-7D5D8755466E}"/>
              </a:ext>
            </a:extLst>
          </p:cNvPr>
          <p:cNvSpPr>
            <a:spLocks noGrp="1"/>
          </p:cNvSpPr>
          <p:nvPr>
            <p:ph type="dt" sz="half" idx="10"/>
          </p:nvPr>
        </p:nvSpPr>
        <p:spPr/>
        <p:txBody>
          <a:bodyPr/>
          <a:lstStyle/>
          <a:p>
            <a:fld id="{76FCCAEA-B3F0-45A8-A8EC-650E5501C20E}" type="datetime1">
              <a:rPr lang="en-US" smtClean="0"/>
              <a:t>1/4/2022</a:t>
            </a:fld>
            <a:endParaRPr lang="en-US" dirty="0"/>
          </a:p>
        </p:txBody>
      </p:sp>
      <p:sp>
        <p:nvSpPr>
          <p:cNvPr id="4" name="Espace réservé du pied de page 3">
            <a:extLst>
              <a:ext uri="{FF2B5EF4-FFF2-40B4-BE49-F238E27FC236}">
                <a16:creationId xmlns:a16="http://schemas.microsoft.com/office/drawing/2014/main" id="{AA745C9A-3578-4CFE-8DAF-99AEB8124E0B}"/>
              </a:ext>
            </a:extLst>
          </p:cNvPr>
          <p:cNvSpPr>
            <a:spLocks noGrp="1"/>
          </p:cNvSpPr>
          <p:nvPr>
            <p:ph type="ftr" sz="quarter" idx="11"/>
          </p:nvPr>
        </p:nvSpPr>
        <p:spPr/>
        <p:txBody>
          <a:bodyPr/>
          <a:lstStyle/>
          <a:p>
            <a:endParaRPr lang="en-US" dirty="0"/>
          </a:p>
        </p:txBody>
      </p:sp>
      <p:sp>
        <p:nvSpPr>
          <p:cNvPr id="5" name="Espace réservé du numéro de diapositive 4">
            <a:extLst>
              <a:ext uri="{FF2B5EF4-FFF2-40B4-BE49-F238E27FC236}">
                <a16:creationId xmlns:a16="http://schemas.microsoft.com/office/drawing/2014/main" id="{C97E2922-5438-4878-A997-5E639209F6FF}"/>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510191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94C2271-59A1-46A8-B120-FE4771950190}"/>
              </a:ext>
            </a:extLst>
          </p:cNvPr>
          <p:cNvSpPr>
            <a:spLocks noGrp="1"/>
          </p:cNvSpPr>
          <p:nvPr>
            <p:ph type="dt" sz="half" idx="10"/>
          </p:nvPr>
        </p:nvSpPr>
        <p:spPr/>
        <p:txBody>
          <a:bodyPr/>
          <a:lstStyle/>
          <a:p>
            <a:fld id="{4E754737-5192-4A80-9BDD-8A617DF183E3}" type="datetime1">
              <a:rPr lang="en-US" smtClean="0"/>
              <a:t>1/4/2022</a:t>
            </a:fld>
            <a:endParaRPr lang="en-US" dirty="0"/>
          </a:p>
        </p:txBody>
      </p:sp>
      <p:sp>
        <p:nvSpPr>
          <p:cNvPr id="3" name="Espace réservé du pied de page 2">
            <a:extLst>
              <a:ext uri="{FF2B5EF4-FFF2-40B4-BE49-F238E27FC236}">
                <a16:creationId xmlns:a16="http://schemas.microsoft.com/office/drawing/2014/main" id="{669810F4-F15D-4268-A99A-9FE439846325}"/>
              </a:ext>
            </a:extLst>
          </p:cNvPr>
          <p:cNvSpPr>
            <a:spLocks noGrp="1"/>
          </p:cNvSpPr>
          <p:nvPr>
            <p:ph type="ftr" sz="quarter" idx="1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9B22A53C-A942-4C2D-8737-717D311BD05B}"/>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309696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9FE2A8-1CC2-484C-B6BF-E50010DF0DF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73E27D3-D955-4215-9561-86DC3FDED3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485F091-5563-4251-8B18-AC71CFD7AC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42815A5-D517-4863-A48A-79148F501EC6}"/>
              </a:ext>
            </a:extLst>
          </p:cNvPr>
          <p:cNvSpPr>
            <a:spLocks noGrp="1"/>
          </p:cNvSpPr>
          <p:nvPr>
            <p:ph type="dt" sz="half" idx="10"/>
          </p:nvPr>
        </p:nvSpPr>
        <p:spPr/>
        <p:txBody>
          <a:bodyPr/>
          <a:lstStyle/>
          <a:p>
            <a:fld id="{C428BA53-2944-48FA-B706-BEE0070E76BA}" type="datetime1">
              <a:rPr lang="en-US" smtClean="0"/>
              <a:t>1/4/2022</a:t>
            </a:fld>
            <a:endParaRPr lang="en-US" dirty="0"/>
          </a:p>
        </p:txBody>
      </p:sp>
      <p:sp>
        <p:nvSpPr>
          <p:cNvPr id="6" name="Espace réservé du pied de page 5">
            <a:extLst>
              <a:ext uri="{FF2B5EF4-FFF2-40B4-BE49-F238E27FC236}">
                <a16:creationId xmlns:a16="http://schemas.microsoft.com/office/drawing/2014/main" id="{0EABE002-3893-4DDD-94B8-40462F713D36}"/>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3705568F-4E7C-4F65-B843-146DD6BFFC65}"/>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720805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8C2D69-75C4-48DE-A4FA-4F543A61153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CE97158-2211-40B6-900F-9EA5919A6A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F782C77-C186-409E-B0E1-1695B8A880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96740A8-E7DF-4AAC-82DB-3397F2F6B859}"/>
              </a:ext>
            </a:extLst>
          </p:cNvPr>
          <p:cNvSpPr>
            <a:spLocks noGrp="1"/>
          </p:cNvSpPr>
          <p:nvPr>
            <p:ph type="dt" sz="half" idx="10"/>
          </p:nvPr>
        </p:nvSpPr>
        <p:spPr/>
        <p:txBody>
          <a:bodyPr/>
          <a:lstStyle/>
          <a:p>
            <a:fld id="{BDAFE1A4-27BD-4653-85B1-F875F6DFCFFC}" type="datetime1">
              <a:rPr lang="en-US" smtClean="0"/>
              <a:t>1/4/2022</a:t>
            </a:fld>
            <a:endParaRPr lang="en-US" dirty="0"/>
          </a:p>
        </p:txBody>
      </p:sp>
      <p:sp>
        <p:nvSpPr>
          <p:cNvPr id="6" name="Espace réservé du pied de page 5">
            <a:extLst>
              <a:ext uri="{FF2B5EF4-FFF2-40B4-BE49-F238E27FC236}">
                <a16:creationId xmlns:a16="http://schemas.microsoft.com/office/drawing/2014/main" id="{0EAD9031-F41C-4F10-A720-5141ABE7CAF3}"/>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14C512A6-3EBD-4CD6-B1BE-F9462AA759EA}"/>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208150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331BEF0-566E-43D0-A65D-09BFE143AB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4E23A5D-9695-4140-8E0A-EB57E7C7AB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BBBC193-073C-45B7-8909-81CEB5B842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DFAC24-BE89-40F1-B8A1-6CF560A3CA4C}" type="datetime1">
              <a:rPr lang="en-US" smtClean="0"/>
              <a:t>1/4/2022</a:t>
            </a:fld>
            <a:endParaRPr lang="en-US" dirty="0"/>
          </a:p>
        </p:txBody>
      </p:sp>
      <p:sp>
        <p:nvSpPr>
          <p:cNvPr id="5" name="Espace réservé du pied de page 4">
            <a:extLst>
              <a:ext uri="{FF2B5EF4-FFF2-40B4-BE49-F238E27FC236}">
                <a16:creationId xmlns:a16="http://schemas.microsoft.com/office/drawing/2014/main" id="{32E1D535-4EE8-443D-8CEA-2F32E43726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Espace réservé du numéro de diapositive 5">
            <a:extLst>
              <a:ext uri="{FF2B5EF4-FFF2-40B4-BE49-F238E27FC236}">
                <a16:creationId xmlns:a16="http://schemas.microsoft.com/office/drawing/2014/main" id="{6ED42747-A9BE-4740-9BE1-AD450BE926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3221029295"/>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gif"/><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F67A623E-0D90-497E-A602-4BBAE4605B9A}"/>
              </a:ext>
            </a:extLst>
          </p:cNvPr>
          <p:cNvPicPr>
            <a:picLocks noChangeAspect="1"/>
          </p:cNvPicPr>
          <p:nvPr/>
        </p:nvPicPr>
        <p:blipFill>
          <a:blip r:embed="rId3"/>
          <a:stretch>
            <a:fillRect/>
          </a:stretch>
        </p:blipFill>
        <p:spPr>
          <a:xfrm>
            <a:off x="100789" y="2257515"/>
            <a:ext cx="5558118" cy="4546541"/>
          </a:xfrm>
          <a:prstGeom prst="rect">
            <a:avLst/>
          </a:prstGeom>
        </p:spPr>
      </p:pic>
      <p:pic>
        <p:nvPicPr>
          <p:cNvPr id="11" name="Image 10">
            <a:extLst>
              <a:ext uri="{FF2B5EF4-FFF2-40B4-BE49-F238E27FC236}">
                <a16:creationId xmlns:a16="http://schemas.microsoft.com/office/drawing/2014/main" id="{C3D9B454-9DE8-45C3-9A5E-7F3E68E64227}"/>
              </a:ext>
            </a:extLst>
          </p:cNvPr>
          <p:cNvPicPr>
            <a:picLocks noChangeAspect="1"/>
          </p:cNvPicPr>
          <p:nvPr/>
        </p:nvPicPr>
        <p:blipFill>
          <a:blip r:embed="rId4"/>
          <a:stretch>
            <a:fillRect/>
          </a:stretch>
        </p:blipFill>
        <p:spPr>
          <a:xfrm>
            <a:off x="9584746" y="3918525"/>
            <a:ext cx="2348645" cy="2364461"/>
          </a:xfrm>
          <a:prstGeom prst="rect">
            <a:avLst/>
          </a:prstGeom>
        </p:spPr>
      </p:pic>
      <p:pic>
        <p:nvPicPr>
          <p:cNvPr id="10" name="Image 9">
            <a:extLst>
              <a:ext uri="{FF2B5EF4-FFF2-40B4-BE49-F238E27FC236}">
                <a16:creationId xmlns:a16="http://schemas.microsoft.com/office/drawing/2014/main" id="{8368C54D-3879-49AC-A9E2-6946126B90B8}"/>
              </a:ext>
            </a:extLst>
          </p:cNvPr>
          <p:cNvPicPr>
            <a:picLocks noChangeAspect="1"/>
          </p:cNvPicPr>
          <p:nvPr/>
        </p:nvPicPr>
        <p:blipFill>
          <a:blip r:embed="rId4"/>
          <a:stretch>
            <a:fillRect/>
          </a:stretch>
        </p:blipFill>
        <p:spPr>
          <a:xfrm>
            <a:off x="281353" y="85956"/>
            <a:ext cx="2879848" cy="2899241"/>
          </a:xfrm>
          <a:prstGeom prst="rect">
            <a:avLst/>
          </a:prstGeom>
        </p:spPr>
      </p:pic>
      <p:sp>
        <p:nvSpPr>
          <p:cNvPr id="2" name="Titre 1">
            <a:extLst>
              <a:ext uri="{FF2B5EF4-FFF2-40B4-BE49-F238E27FC236}">
                <a16:creationId xmlns:a16="http://schemas.microsoft.com/office/drawing/2014/main" id="{D929CDD9-CA74-4E98-927F-5748DD28DB23}"/>
              </a:ext>
            </a:extLst>
          </p:cNvPr>
          <p:cNvSpPr>
            <a:spLocks noGrp="1"/>
          </p:cNvSpPr>
          <p:nvPr>
            <p:ph type="ctrTitle"/>
          </p:nvPr>
        </p:nvSpPr>
        <p:spPr>
          <a:xfrm>
            <a:off x="4978912" y="1535577"/>
            <a:ext cx="6701302" cy="1413531"/>
          </a:xfrm>
        </p:spPr>
        <p:txBody>
          <a:bodyPr>
            <a:normAutofit/>
          </a:bodyPr>
          <a:lstStyle/>
          <a:p>
            <a:pPr algn="r"/>
            <a:r>
              <a:rPr lang="fr-FR" sz="4400" dirty="0">
                <a:latin typeface="Arial Rounded MT Bold" panose="020F0704030504030204" pitchFamily="34" charset="0"/>
              </a:rPr>
              <a:t>STRATEGIES D’AUTHENTIFICATION</a:t>
            </a:r>
            <a:endParaRPr lang="fr-RE" sz="4400" dirty="0">
              <a:latin typeface="Arial Rounded MT Bold" panose="020F0704030504030204" pitchFamily="34" charset="0"/>
            </a:endParaRPr>
          </a:p>
        </p:txBody>
      </p:sp>
      <p:sp>
        <p:nvSpPr>
          <p:cNvPr id="3" name="Sous-titre 2">
            <a:extLst>
              <a:ext uri="{FF2B5EF4-FFF2-40B4-BE49-F238E27FC236}">
                <a16:creationId xmlns:a16="http://schemas.microsoft.com/office/drawing/2014/main" id="{09C33784-D4E3-4051-9C01-367356D70F62}"/>
              </a:ext>
            </a:extLst>
          </p:cNvPr>
          <p:cNvSpPr>
            <a:spLocks noGrp="1"/>
          </p:cNvSpPr>
          <p:nvPr>
            <p:ph type="subTitle" idx="1"/>
          </p:nvPr>
        </p:nvSpPr>
        <p:spPr>
          <a:xfrm>
            <a:off x="6893169" y="4834172"/>
            <a:ext cx="4665532" cy="1239894"/>
          </a:xfrm>
          <a:solidFill>
            <a:schemeClr val="bg1"/>
          </a:solidFill>
        </p:spPr>
        <p:txBody>
          <a:bodyPr>
            <a:normAutofit/>
          </a:bodyPr>
          <a:lstStyle/>
          <a:p>
            <a:pPr algn="r"/>
            <a:r>
              <a:rPr lang="fr-FR" sz="1800" b="1" dirty="0">
                <a:latin typeface="Arial" panose="020B0604020202020204" pitchFamily="34" charset="0"/>
                <a:cs typeface="Arial" panose="020B0604020202020204" pitchFamily="34" charset="0"/>
              </a:rPr>
              <a:t>ABRADOR DARYL</a:t>
            </a:r>
          </a:p>
          <a:p>
            <a:pPr algn="r"/>
            <a:r>
              <a:rPr lang="fr-FR" sz="1800" dirty="0">
                <a:latin typeface="Arial" panose="020B0604020202020204" pitchFamily="34" charset="0"/>
                <a:cs typeface="Arial" panose="020B0604020202020204" pitchFamily="34" charset="0"/>
              </a:rPr>
              <a:t>Apprenant chez Simplon</a:t>
            </a:r>
          </a:p>
          <a:p>
            <a:pPr algn="r"/>
            <a:r>
              <a:rPr lang="fr-FR" sz="1800" dirty="0">
                <a:latin typeface="Arial" panose="020B0604020202020204" pitchFamily="34" charset="0"/>
                <a:cs typeface="Arial" panose="020B0604020202020204" pitchFamily="34" charset="0"/>
              </a:rPr>
              <a:t>Concepteur développeur d’applications</a:t>
            </a:r>
            <a:endParaRPr lang="fr-RE" sz="1800" dirty="0">
              <a:latin typeface="Arial" panose="020B0604020202020204" pitchFamily="34" charset="0"/>
              <a:cs typeface="Arial" panose="020B0604020202020204" pitchFamily="34" charset="0"/>
            </a:endParaRPr>
          </a:p>
        </p:txBody>
      </p:sp>
      <p:sp>
        <p:nvSpPr>
          <p:cNvPr id="4" name="Espace réservé du numéro de diapositive 3">
            <a:extLst>
              <a:ext uri="{FF2B5EF4-FFF2-40B4-BE49-F238E27FC236}">
                <a16:creationId xmlns:a16="http://schemas.microsoft.com/office/drawing/2014/main" id="{259A21B4-48A4-4765-A75A-6D2F6CE50039}"/>
              </a:ext>
            </a:extLst>
          </p:cNvPr>
          <p:cNvSpPr>
            <a:spLocks noGrp="1"/>
          </p:cNvSpPr>
          <p:nvPr>
            <p:ph type="sldNum" sz="quarter" idx="12"/>
          </p:nvPr>
        </p:nvSpPr>
        <p:spPr/>
        <p:txBody>
          <a:bodyPr/>
          <a:lstStyle/>
          <a:p>
            <a:fld id="{8A7A6979-0714-4377-B894-6BE4C2D6E202}" type="slidenum">
              <a:rPr lang="en-US" sz="1600" b="1" smtClean="0"/>
              <a:pPr/>
              <a:t>1</a:t>
            </a:fld>
            <a:r>
              <a:rPr lang="en-US" sz="1600" b="1" dirty="0"/>
              <a:t> / 11</a:t>
            </a:r>
            <a:endParaRPr lang="en-US" sz="1800" b="1" dirty="0"/>
          </a:p>
        </p:txBody>
      </p:sp>
    </p:spTree>
    <p:extLst>
      <p:ext uri="{BB962C8B-B14F-4D97-AF65-F5344CB8AC3E}">
        <p14:creationId xmlns:p14="http://schemas.microsoft.com/office/powerpoint/2010/main" val="2907729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64122"/>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Référentiel</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r>
              <a:rPr lang="en-US" sz="1600" b="1" dirty="0"/>
              <a:t> </a:t>
            </a:r>
            <a:fld id="{8A7A6979-0714-4377-B894-6BE4C2D6E202}" type="slidenum">
              <a:rPr lang="en-US" sz="1600" b="1" smtClean="0"/>
              <a:pPr/>
              <a:t>10</a:t>
            </a:fld>
            <a:r>
              <a:rPr lang="en-US" sz="1600" b="1" dirty="0"/>
              <a:t> / 11</a:t>
            </a:r>
          </a:p>
        </p:txBody>
      </p:sp>
      <p:sp>
        <p:nvSpPr>
          <p:cNvPr id="9" name="ZoneTexte 8">
            <a:extLst>
              <a:ext uri="{FF2B5EF4-FFF2-40B4-BE49-F238E27FC236}">
                <a16:creationId xmlns:a16="http://schemas.microsoft.com/office/drawing/2014/main" id="{02D0E547-0031-47B9-82B5-428BDBB4E668}"/>
              </a:ext>
            </a:extLst>
          </p:cNvPr>
          <p:cNvSpPr txBox="1"/>
          <p:nvPr/>
        </p:nvSpPr>
        <p:spPr>
          <a:xfrm>
            <a:off x="1817075" y="2558650"/>
            <a:ext cx="8604739" cy="646331"/>
          </a:xfrm>
          <a:prstGeom prst="rect">
            <a:avLst/>
          </a:prstGeom>
          <a:solidFill>
            <a:schemeClr val="bg1"/>
          </a:solidFill>
        </p:spPr>
        <p:txBody>
          <a:bodyPr wrap="square">
            <a:spAutoFit/>
          </a:bodyPr>
          <a:lstStyle/>
          <a:p>
            <a:pPr algn="just"/>
            <a:r>
              <a:rPr lang="fr-FR" dirty="0">
                <a:latin typeface="Arial" panose="020B0604020202020204" pitchFamily="34" charset="0"/>
                <a:cs typeface="Arial" panose="020B0604020202020204" pitchFamily="34" charset="0"/>
              </a:rPr>
              <a:t>Analyser l’architecture d’un système d'information et des protocoles de sécurité du commanditaire afin d'évaluer les risques de sécurité.</a:t>
            </a:r>
          </a:p>
        </p:txBody>
      </p:sp>
      <p:sp>
        <p:nvSpPr>
          <p:cNvPr id="11" name="ZoneTexte 10">
            <a:extLst>
              <a:ext uri="{FF2B5EF4-FFF2-40B4-BE49-F238E27FC236}">
                <a16:creationId xmlns:a16="http://schemas.microsoft.com/office/drawing/2014/main" id="{45B8DFFE-7477-4284-A7AE-97269059E983}"/>
              </a:ext>
            </a:extLst>
          </p:cNvPr>
          <p:cNvSpPr txBox="1"/>
          <p:nvPr/>
        </p:nvSpPr>
        <p:spPr>
          <a:xfrm>
            <a:off x="1817075" y="3460158"/>
            <a:ext cx="8604739" cy="646331"/>
          </a:xfrm>
          <a:prstGeom prst="rect">
            <a:avLst/>
          </a:prstGeom>
          <a:solidFill>
            <a:schemeClr val="bg1"/>
          </a:solidFill>
        </p:spPr>
        <p:txBody>
          <a:bodyPr wrap="square">
            <a:spAutoFit/>
          </a:bodyPr>
          <a:lstStyle/>
          <a:p>
            <a:pPr algn="just"/>
            <a:r>
              <a:rPr lang="fr-FR" dirty="0">
                <a:latin typeface="Arial" panose="020B0604020202020204" pitchFamily="34" charset="0"/>
                <a:cs typeface="Arial" panose="020B0604020202020204" pitchFamily="34" charset="0"/>
              </a:rPr>
              <a:t>Qualifier un incident de sécurité détecté sur la base d’une analyse des impacts sur l'organisation de manière à apporter une réponse adaptée.</a:t>
            </a:r>
          </a:p>
        </p:txBody>
      </p:sp>
      <p:sp>
        <p:nvSpPr>
          <p:cNvPr id="13" name="ZoneTexte 12">
            <a:extLst>
              <a:ext uri="{FF2B5EF4-FFF2-40B4-BE49-F238E27FC236}">
                <a16:creationId xmlns:a16="http://schemas.microsoft.com/office/drawing/2014/main" id="{980512A8-3EC5-4B3D-AA4B-46E8C95B5E54}"/>
              </a:ext>
            </a:extLst>
          </p:cNvPr>
          <p:cNvSpPr txBox="1"/>
          <p:nvPr/>
        </p:nvSpPr>
        <p:spPr>
          <a:xfrm>
            <a:off x="1817075" y="4399909"/>
            <a:ext cx="8604739" cy="646331"/>
          </a:xfrm>
          <a:prstGeom prst="rect">
            <a:avLst/>
          </a:prstGeom>
          <a:solidFill>
            <a:schemeClr val="bg1"/>
          </a:solidFill>
        </p:spPr>
        <p:txBody>
          <a:bodyPr wrap="square">
            <a:spAutoFit/>
          </a:bodyPr>
          <a:lstStyle/>
          <a:p>
            <a:pPr algn="just"/>
            <a:r>
              <a:rPr lang="fr-FR" dirty="0">
                <a:latin typeface="Arial" panose="020B0604020202020204" pitchFamily="34" charset="0"/>
                <a:cs typeface="Arial" panose="020B0604020202020204" pitchFamily="34" charset="0"/>
              </a:rPr>
              <a:t>Identifier les tactiques et techniques d’attaques ainsi que les objectifs de l'attaquant de manière à proposer des préconisations adaptées au mode opératoire utilisé.</a:t>
            </a:r>
          </a:p>
        </p:txBody>
      </p:sp>
    </p:spTree>
    <p:extLst>
      <p:ext uri="{BB962C8B-B14F-4D97-AF65-F5344CB8AC3E}">
        <p14:creationId xmlns:p14="http://schemas.microsoft.com/office/powerpoint/2010/main" val="2260241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64122"/>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Questions</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11</a:t>
            </a:fld>
            <a:r>
              <a:rPr lang="en-US" sz="1600" b="1" dirty="0"/>
              <a:t> / 11</a:t>
            </a:r>
          </a:p>
        </p:txBody>
      </p:sp>
      <p:pic>
        <p:nvPicPr>
          <p:cNvPr id="8" name="Image 7">
            <a:extLst>
              <a:ext uri="{FF2B5EF4-FFF2-40B4-BE49-F238E27FC236}">
                <a16:creationId xmlns:a16="http://schemas.microsoft.com/office/drawing/2014/main" id="{103BCE22-DE44-4C72-9AF6-014DC1EC45B0}"/>
              </a:ext>
            </a:extLst>
          </p:cNvPr>
          <p:cNvPicPr>
            <a:picLocks noChangeAspect="1"/>
          </p:cNvPicPr>
          <p:nvPr/>
        </p:nvPicPr>
        <p:blipFill>
          <a:blip r:embed="rId4"/>
          <a:stretch>
            <a:fillRect/>
          </a:stretch>
        </p:blipFill>
        <p:spPr>
          <a:xfrm>
            <a:off x="2760754" y="1915137"/>
            <a:ext cx="6823992" cy="4517482"/>
          </a:xfrm>
          <a:prstGeom prst="rect">
            <a:avLst/>
          </a:prstGeom>
        </p:spPr>
      </p:pic>
    </p:spTree>
    <p:extLst>
      <p:ext uri="{BB962C8B-B14F-4D97-AF65-F5344CB8AC3E}">
        <p14:creationId xmlns:p14="http://schemas.microsoft.com/office/powerpoint/2010/main" val="200107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SOMMAIRE</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2</a:t>
            </a:fld>
            <a:r>
              <a:rPr lang="en-US" sz="1600" b="1" dirty="0"/>
              <a:t> / 11</a:t>
            </a:r>
          </a:p>
        </p:txBody>
      </p:sp>
      <p:graphicFrame>
        <p:nvGraphicFramePr>
          <p:cNvPr id="10" name="Diagramme 9">
            <a:extLst>
              <a:ext uri="{FF2B5EF4-FFF2-40B4-BE49-F238E27FC236}">
                <a16:creationId xmlns:a16="http://schemas.microsoft.com/office/drawing/2014/main" id="{673BB703-1149-4759-BC9D-BDB94B5092B0}"/>
              </a:ext>
            </a:extLst>
          </p:cNvPr>
          <p:cNvGraphicFramePr/>
          <p:nvPr>
            <p:extLst>
              <p:ext uri="{D42A27DB-BD31-4B8C-83A1-F6EECF244321}">
                <p14:modId xmlns:p14="http://schemas.microsoft.com/office/powerpoint/2010/main" val="2432529424"/>
              </p:ext>
            </p:extLst>
          </p:nvPr>
        </p:nvGraphicFramePr>
        <p:xfrm>
          <a:off x="580992" y="2090753"/>
          <a:ext cx="7450016" cy="41693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Image 10">
            <a:extLst>
              <a:ext uri="{FF2B5EF4-FFF2-40B4-BE49-F238E27FC236}">
                <a16:creationId xmlns:a16="http://schemas.microsoft.com/office/drawing/2014/main" id="{2981A63D-AFCA-4601-A2DE-F495CFF259B3}"/>
              </a:ext>
            </a:extLst>
          </p:cNvPr>
          <p:cNvPicPr>
            <a:picLocks noChangeAspect="1"/>
          </p:cNvPicPr>
          <p:nvPr/>
        </p:nvPicPr>
        <p:blipFill>
          <a:blip r:embed="rId9"/>
          <a:stretch>
            <a:fillRect/>
          </a:stretch>
        </p:blipFill>
        <p:spPr>
          <a:xfrm>
            <a:off x="9281745" y="3617894"/>
            <a:ext cx="2743199" cy="2743199"/>
          </a:xfrm>
          <a:prstGeom prst="rect">
            <a:avLst/>
          </a:prstGeom>
        </p:spPr>
      </p:pic>
    </p:spTree>
    <p:extLst>
      <p:ext uri="{BB962C8B-B14F-4D97-AF65-F5344CB8AC3E}">
        <p14:creationId xmlns:p14="http://schemas.microsoft.com/office/powerpoint/2010/main" val="2850692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3</a:t>
            </a:fld>
            <a:r>
              <a:rPr lang="en-US" sz="1600" b="1" dirty="0"/>
              <a:t> / 11</a:t>
            </a:r>
          </a:p>
        </p:txBody>
      </p:sp>
      <p:pic>
        <p:nvPicPr>
          <p:cNvPr id="7" name="Image 6">
            <a:extLst>
              <a:ext uri="{FF2B5EF4-FFF2-40B4-BE49-F238E27FC236}">
                <a16:creationId xmlns:a16="http://schemas.microsoft.com/office/drawing/2014/main" id="{BF8D6F1D-3640-4CB5-8F67-9E932BFC83D5}"/>
              </a:ext>
            </a:extLst>
          </p:cNvPr>
          <p:cNvPicPr>
            <a:picLocks noChangeAspect="1"/>
          </p:cNvPicPr>
          <p:nvPr/>
        </p:nvPicPr>
        <p:blipFill>
          <a:blip r:embed="rId4"/>
          <a:stretch>
            <a:fillRect/>
          </a:stretch>
        </p:blipFill>
        <p:spPr>
          <a:xfrm>
            <a:off x="258609" y="2592916"/>
            <a:ext cx="3239069" cy="3239069"/>
          </a:xfrm>
          <a:prstGeom prst="rect">
            <a:avLst/>
          </a:prstGeom>
        </p:spPr>
      </p:pic>
      <p:sp>
        <p:nvSpPr>
          <p:cNvPr id="3" name="ZoneTexte 2">
            <a:extLst>
              <a:ext uri="{FF2B5EF4-FFF2-40B4-BE49-F238E27FC236}">
                <a16:creationId xmlns:a16="http://schemas.microsoft.com/office/drawing/2014/main" id="{533225E9-78B9-480F-BFEA-7F9A6F85DA8F}"/>
              </a:ext>
            </a:extLst>
          </p:cNvPr>
          <p:cNvSpPr txBox="1"/>
          <p:nvPr/>
        </p:nvSpPr>
        <p:spPr>
          <a:xfrm>
            <a:off x="3991083" y="2690340"/>
            <a:ext cx="6536241" cy="985911"/>
          </a:xfrm>
          <a:prstGeom prst="rect">
            <a:avLst/>
          </a:prstGeom>
          <a:no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But de l’activité</a:t>
            </a:r>
          </a:p>
          <a:p>
            <a:pPr>
              <a:lnSpc>
                <a:spcPct val="90000"/>
              </a:lnSpc>
              <a:spcBef>
                <a:spcPts val="1000"/>
              </a:spcBef>
            </a:pPr>
            <a:endParaRPr lang="fr-FR" sz="1000" b="1" dirty="0">
              <a:latin typeface="Arial" panose="020B0604020202020204" pitchFamily="34" charset="0"/>
              <a:cs typeface="Arial" panose="020B0604020202020204" pitchFamily="34" charset="0"/>
            </a:endParaRPr>
          </a:p>
          <a:p>
            <a:pPr>
              <a:lnSpc>
                <a:spcPct val="90000"/>
              </a:lnSpc>
              <a:spcBef>
                <a:spcPts val="1000"/>
              </a:spcBef>
            </a:pPr>
            <a:r>
              <a:rPr lang="fr-FR" dirty="0">
                <a:latin typeface="Arial" panose="020B0604020202020204" pitchFamily="34" charset="0"/>
                <a:cs typeface="Arial" panose="020B0604020202020204" pitchFamily="34" charset="0"/>
              </a:rPr>
              <a:t>Mettre en place une stratégie d’authentification</a:t>
            </a:r>
          </a:p>
        </p:txBody>
      </p:sp>
    </p:spTree>
    <p:extLst>
      <p:ext uri="{BB962C8B-B14F-4D97-AF65-F5344CB8AC3E}">
        <p14:creationId xmlns:p14="http://schemas.microsoft.com/office/powerpoint/2010/main" val="1173652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4</a:t>
            </a:fld>
            <a:r>
              <a:rPr lang="en-US" sz="1600" b="1" dirty="0"/>
              <a:t> / 11</a:t>
            </a:r>
          </a:p>
        </p:txBody>
      </p:sp>
      <p:pic>
        <p:nvPicPr>
          <p:cNvPr id="7" name="Image 6">
            <a:extLst>
              <a:ext uri="{FF2B5EF4-FFF2-40B4-BE49-F238E27FC236}">
                <a16:creationId xmlns:a16="http://schemas.microsoft.com/office/drawing/2014/main" id="{D5F22C69-1EB3-49BB-804A-6AB05165CE7C}"/>
              </a:ext>
            </a:extLst>
          </p:cNvPr>
          <p:cNvPicPr>
            <a:picLocks noChangeAspect="1"/>
          </p:cNvPicPr>
          <p:nvPr/>
        </p:nvPicPr>
        <p:blipFill>
          <a:blip r:embed="rId4"/>
          <a:stretch>
            <a:fillRect/>
          </a:stretch>
        </p:blipFill>
        <p:spPr>
          <a:xfrm>
            <a:off x="8527925" y="3918525"/>
            <a:ext cx="3656698" cy="2194019"/>
          </a:xfrm>
          <a:prstGeom prst="rect">
            <a:avLst/>
          </a:prstGeom>
        </p:spPr>
      </p:pic>
      <p:sp>
        <p:nvSpPr>
          <p:cNvPr id="11" name="ZoneTexte 10">
            <a:extLst>
              <a:ext uri="{FF2B5EF4-FFF2-40B4-BE49-F238E27FC236}">
                <a16:creationId xmlns:a16="http://schemas.microsoft.com/office/drawing/2014/main" id="{8581C00D-65E9-445D-96DD-4B5FFCD8EAA1}"/>
              </a:ext>
            </a:extLst>
          </p:cNvPr>
          <p:cNvSpPr txBox="1"/>
          <p:nvPr/>
        </p:nvSpPr>
        <p:spPr>
          <a:xfrm>
            <a:off x="8158248" y="4117818"/>
            <a:ext cx="1975287" cy="590931"/>
          </a:xfrm>
          <a:prstGeom prst="rect">
            <a:avLst/>
          </a:prstGeom>
          <a:solidFill>
            <a:schemeClr val="bg1"/>
          </a:solidFill>
        </p:spPr>
        <p:txBody>
          <a:bodyPr wrap="square" rtlCol="0">
            <a:spAutoFit/>
          </a:bodyPr>
          <a:lstStyle/>
          <a:p>
            <a:pPr algn="ctr">
              <a:lnSpc>
                <a:spcPct val="90000"/>
              </a:lnSpc>
              <a:spcBef>
                <a:spcPts val="1000"/>
              </a:spcBef>
            </a:pPr>
            <a:r>
              <a:rPr lang="fr-FR" dirty="0">
                <a:latin typeface="Arial" panose="020B0604020202020204" pitchFamily="34" charset="0"/>
                <a:cs typeface="Arial" panose="020B0604020202020204" pitchFamily="34" charset="0"/>
              </a:rPr>
              <a:t>Indicateur mot de passe fort</a:t>
            </a:r>
          </a:p>
        </p:txBody>
      </p:sp>
      <p:pic>
        <p:nvPicPr>
          <p:cNvPr id="10" name="Image 9">
            <a:extLst>
              <a:ext uri="{FF2B5EF4-FFF2-40B4-BE49-F238E27FC236}">
                <a16:creationId xmlns:a16="http://schemas.microsoft.com/office/drawing/2014/main" id="{425EE594-6A51-445F-A0AB-2F187099224E}"/>
              </a:ext>
            </a:extLst>
          </p:cNvPr>
          <p:cNvPicPr>
            <a:picLocks noChangeAspect="1"/>
          </p:cNvPicPr>
          <p:nvPr/>
        </p:nvPicPr>
        <p:blipFill>
          <a:blip r:embed="rId5"/>
          <a:stretch>
            <a:fillRect/>
          </a:stretch>
        </p:blipFill>
        <p:spPr>
          <a:xfrm>
            <a:off x="587201" y="1908833"/>
            <a:ext cx="4695091" cy="441796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52839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5</a:t>
            </a:fld>
            <a:r>
              <a:rPr lang="en-US" sz="1600" b="1" dirty="0"/>
              <a:t> / 11</a:t>
            </a:r>
          </a:p>
        </p:txBody>
      </p:sp>
      <p:pic>
        <p:nvPicPr>
          <p:cNvPr id="7" name="Image 6">
            <a:extLst>
              <a:ext uri="{FF2B5EF4-FFF2-40B4-BE49-F238E27FC236}">
                <a16:creationId xmlns:a16="http://schemas.microsoft.com/office/drawing/2014/main" id="{B8EFB68A-ED34-438B-A2C3-F836A9020137}"/>
              </a:ext>
            </a:extLst>
          </p:cNvPr>
          <p:cNvPicPr>
            <a:picLocks noChangeAspect="1"/>
          </p:cNvPicPr>
          <p:nvPr/>
        </p:nvPicPr>
        <p:blipFill>
          <a:blip r:embed="rId4"/>
          <a:stretch>
            <a:fillRect/>
          </a:stretch>
        </p:blipFill>
        <p:spPr>
          <a:xfrm>
            <a:off x="8096882" y="3467447"/>
            <a:ext cx="4543852" cy="2888903"/>
          </a:xfrm>
          <a:prstGeom prst="rect">
            <a:avLst/>
          </a:prstGeom>
        </p:spPr>
      </p:pic>
      <p:sp>
        <p:nvSpPr>
          <p:cNvPr id="9" name="ZoneTexte 8">
            <a:extLst>
              <a:ext uri="{FF2B5EF4-FFF2-40B4-BE49-F238E27FC236}">
                <a16:creationId xmlns:a16="http://schemas.microsoft.com/office/drawing/2014/main" id="{2B00171F-8E50-495F-AD72-29D754749BCC}"/>
              </a:ext>
            </a:extLst>
          </p:cNvPr>
          <p:cNvSpPr txBox="1"/>
          <p:nvPr/>
        </p:nvSpPr>
        <p:spPr>
          <a:xfrm>
            <a:off x="8020163" y="3327594"/>
            <a:ext cx="2348645" cy="590931"/>
          </a:xfrm>
          <a:prstGeom prst="rect">
            <a:avLst/>
          </a:prstGeom>
          <a:solidFill>
            <a:schemeClr val="bg1"/>
          </a:solidFill>
        </p:spPr>
        <p:txBody>
          <a:bodyPr wrap="square" rtlCol="0">
            <a:spAutoFit/>
          </a:bodyPr>
          <a:lstStyle/>
          <a:p>
            <a:pPr algn="ctr">
              <a:lnSpc>
                <a:spcPct val="90000"/>
              </a:lnSpc>
              <a:spcBef>
                <a:spcPts val="1000"/>
              </a:spcBef>
            </a:pPr>
            <a:r>
              <a:rPr lang="fr-FR" dirty="0">
                <a:latin typeface="Arial" panose="020B0604020202020204" pitchFamily="34" charset="0"/>
                <a:cs typeface="Arial" panose="020B0604020202020204" pitchFamily="34" charset="0"/>
              </a:rPr>
              <a:t>Limitation tentative de connexion</a:t>
            </a:r>
          </a:p>
        </p:txBody>
      </p:sp>
      <p:pic>
        <p:nvPicPr>
          <p:cNvPr id="8" name="Image 7">
            <a:extLst>
              <a:ext uri="{FF2B5EF4-FFF2-40B4-BE49-F238E27FC236}">
                <a16:creationId xmlns:a16="http://schemas.microsoft.com/office/drawing/2014/main" id="{376B64DC-C9AC-4838-B3ED-A14B174629E6}"/>
              </a:ext>
            </a:extLst>
          </p:cNvPr>
          <p:cNvPicPr>
            <a:picLocks noChangeAspect="1"/>
          </p:cNvPicPr>
          <p:nvPr/>
        </p:nvPicPr>
        <p:blipFill>
          <a:blip r:embed="rId5"/>
          <a:stretch>
            <a:fillRect/>
          </a:stretch>
        </p:blipFill>
        <p:spPr>
          <a:xfrm>
            <a:off x="615460" y="1903477"/>
            <a:ext cx="6179019" cy="41199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9350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6</a:t>
            </a:fld>
            <a:r>
              <a:rPr lang="en-US" sz="1600" b="1" dirty="0"/>
              <a:t> / 11</a:t>
            </a:r>
          </a:p>
        </p:txBody>
      </p:sp>
      <p:pic>
        <p:nvPicPr>
          <p:cNvPr id="7" name="Image 6">
            <a:extLst>
              <a:ext uri="{FF2B5EF4-FFF2-40B4-BE49-F238E27FC236}">
                <a16:creationId xmlns:a16="http://schemas.microsoft.com/office/drawing/2014/main" id="{027DEFB1-F044-4484-B151-9AAB05E30094}"/>
              </a:ext>
            </a:extLst>
          </p:cNvPr>
          <p:cNvPicPr>
            <a:picLocks noChangeAspect="1"/>
          </p:cNvPicPr>
          <p:nvPr/>
        </p:nvPicPr>
        <p:blipFill>
          <a:blip r:embed="rId4"/>
          <a:stretch>
            <a:fillRect/>
          </a:stretch>
        </p:blipFill>
        <p:spPr>
          <a:xfrm>
            <a:off x="8988617" y="3591599"/>
            <a:ext cx="3111079" cy="2764751"/>
          </a:xfrm>
          <a:prstGeom prst="rect">
            <a:avLst/>
          </a:prstGeom>
        </p:spPr>
      </p:pic>
      <p:sp>
        <p:nvSpPr>
          <p:cNvPr id="9" name="ZoneTexte 8">
            <a:extLst>
              <a:ext uri="{FF2B5EF4-FFF2-40B4-BE49-F238E27FC236}">
                <a16:creationId xmlns:a16="http://schemas.microsoft.com/office/drawing/2014/main" id="{61EACFC4-E455-4407-8CFB-C32C80CFBDAA}"/>
              </a:ext>
            </a:extLst>
          </p:cNvPr>
          <p:cNvSpPr txBox="1"/>
          <p:nvPr/>
        </p:nvSpPr>
        <p:spPr>
          <a:xfrm>
            <a:off x="8129957" y="3382584"/>
            <a:ext cx="2197817" cy="341632"/>
          </a:xfrm>
          <a:prstGeom prst="rect">
            <a:avLst/>
          </a:prstGeom>
          <a:solidFill>
            <a:schemeClr val="bg1"/>
          </a:solidFill>
        </p:spPr>
        <p:txBody>
          <a:bodyPr wrap="square" rtlCol="0">
            <a:spAutoFit/>
          </a:bodyPr>
          <a:lstStyle/>
          <a:p>
            <a:pPr>
              <a:lnSpc>
                <a:spcPct val="90000"/>
              </a:lnSpc>
              <a:spcBef>
                <a:spcPts val="1000"/>
              </a:spcBef>
            </a:pPr>
            <a:r>
              <a:rPr lang="fr-FR" dirty="0">
                <a:latin typeface="Arial" panose="020B0604020202020204" pitchFamily="34" charset="0"/>
                <a:cs typeface="Arial" panose="020B0604020202020204" pitchFamily="34" charset="0"/>
              </a:rPr>
              <a:t>Blocage de compte</a:t>
            </a:r>
          </a:p>
        </p:txBody>
      </p:sp>
      <p:pic>
        <p:nvPicPr>
          <p:cNvPr id="11" name="Image 10">
            <a:extLst>
              <a:ext uri="{FF2B5EF4-FFF2-40B4-BE49-F238E27FC236}">
                <a16:creationId xmlns:a16="http://schemas.microsoft.com/office/drawing/2014/main" id="{C4067022-4891-40D6-A789-B9DA7F00A579}"/>
              </a:ext>
            </a:extLst>
          </p:cNvPr>
          <p:cNvPicPr>
            <a:picLocks noChangeAspect="1"/>
          </p:cNvPicPr>
          <p:nvPr/>
        </p:nvPicPr>
        <p:blipFill>
          <a:blip r:embed="rId5"/>
          <a:stretch>
            <a:fillRect/>
          </a:stretch>
        </p:blipFill>
        <p:spPr>
          <a:xfrm>
            <a:off x="168378" y="1454176"/>
            <a:ext cx="6075941" cy="53088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23338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7</a:t>
            </a:fld>
            <a:r>
              <a:rPr lang="en-US" sz="1600" b="1" dirty="0"/>
              <a:t> / 11</a:t>
            </a:r>
          </a:p>
        </p:txBody>
      </p:sp>
      <p:pic>
        <p:nvPicPr>
          <p:cNvPr id="7" name="Image 6">
            <a:extLst>
              <a:ext uri="{FF2B5EF4-FFF2-40B4-BE49-F238E27FC236}">
                <a16:creationId xmlns:a16="http://schemas.microsoft.com/office/drawing/2014/main" id="{3A2E9E7A-C825-4B8D-84C9-26C7D35E781C}"/>
              </a:ext>
            </a:extLst>
          </p:cNvPr>
          <p:cNvPicPr>
            <a:picLocks noChangeAspect="1"/>
          </p:cNvPicPr>
          <p:nvPr/>
        </p:nvPicPr>
        <p:blipFill>
          <a:blip r:embed="rId4"/>
          <a:stretch>
            <a:fillRect/>
          </a:stretch>
        </p:blipFill>
        <p:spPr>
          <a:xfrm>
            <a:off x="9645789" y="3344333"/>
            <a:ext cx="2362770" cy="3148542"/>
          </a:xfrm>
          <a:prstGeom prst="rect">
            <a:avLst/>
          </a:prstGeom>
        </p:spPr>
      </p:pic>
      <p:sp>
        <p:nvSpPr>
          <p:cNvPr id="9" name="ZoneTexte 8">
            <a:extLst>
              <a:ext uri="{FF2B5EF4-FFF2-40B4-BE49-F238E27FC236}">
                <a16:creationId xmlns:a16="http://schemas.microsoft.com/office/drawing/2014/main" id="{6954C8E2-D633-4C2E-8D2E-D58D281267D4}"/>
              </a:ext>
            </a:extLst>
          </p:cNvPr>
          <p:cNvSpPr txBox="1"/>
          <p:nvPr/>
        </p:nvSpPr>
        <p:spPr>
          <a:xfrm>
            <a:off x="8795369" y="2939475"/>
            <a:ext cx="2373661" cy="590931"/>
          </a:xfrm>
          <a:prstGeom prst="rect">
            <a:avLst/>
          </a:prstGeom>
          <a:solidFill>
            <a:schemeClr val="bg1"/>
          </a:solidFill>
        </p:spPr>
        <p:txBody>
          <a:bodyPr wrap="square" rtlCol="0">
            <a:spAutoFit/>
          </a:bodyPr>
          <a:lstStyle/>
          <a:p>
            <a:pPr algn="ctr">
              <a:lnSpc>
                <a:spcPct val="90000"/>
              </a:lnSpc>
              <a:spcBef>
                <a:spcPts val="1000"/>
              </a:spcBef>
            </a:pPr>
            <a:r>
              <a:rPr lang="fr-FR" dirty="0">
                <a:latin typeface="Arial" panose="020B0604020202020204" pitchFamily="34" charset="0"/>
                <a:cs typeface="Arial" panose="020B0604020202020204" pitchFamily="34" charset="0"/>
              </a:rPr>
              <a:t>Gestion des logs d’authentification</a:t>
            </a:r>
          </a:p>
        </p:txBody>
      </p:sp>
      <p:pic>
        <p:nvPicPr>
          <p:cNvPr id="15" name="Image 14">
            <a:extLst>
              <a:ext uri="{FF2B5EF4-FFF2-40B4-BE49-F238E27FC236}">
                <a16:creationId xmlns:a16="http://schemas.microsoft.com/office/drawing/2014/main" id="{5A5C4912-B4A2-48B6-8063-387A6F03BC1D}"/>
              </a:ext>
            </a:extLst>
          </p:cNvPr>
          <p:cNvPicPr>
            <a:picLocks noChangeAspect="1"/>
          </p:cNvPicPr>
          <p:nvPr/>
        </p:nvPicPr>
        <p:blipFill>
          <a:blip r:embed="rId5"/>
          <a:stretch>
            <a:fillRect/>
          </a:stretch>
        </p:blipFill>
        <p:spPr>
          <a:xfrm>
            <a:off x="609599" y="1800099"/>
            <a:ext cx="7489555" cy="45439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51195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Bilan / Recommandations</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8</a:t>
            </a:fld>
            <a:r>
              <a:rPr lang="en-US" sz="1600" b="1" dirty="0"/>
              <a:t> / 11</a:t>
            </a:r>
          </a:p>
        </p:txBody>
      </p:sp>
      <p:graphicFrame>
        <p:nvGraphicFramePr>
          <p:cNvPr id="7" name="Tableau 7">
            <a:extLst>
              <a:ext uri="{FF2B5EF4-FFF2-40B4-BE49-F238E27FC236}">
                <a16:creationId xmlns:a16="http://schemas.microsoft.com/office/drawing/2014/main" id="{82874B99-B782-42BD-8501-58D33E317505}"/>
              </a:ext>
            </a:extLst>
          </p:cNvPr>
          <p:cNvGraphicFramePr>
            <a:graphicFrameLocks noGrp="1"/>
          </p:cNvGraphicFramePr>
          <p:nvPr>
            <p:extLst>
              <p:ext uri="{D42A27DB-BD31-4B8C-83A1-F6EECF244321}">
                <p14:modId xmlns:p14="http://schemas.microsoft.com/office/powerpoint/2010/main" val="555023944"/>
              </p:ext>
            </p:extLst>
          </p:nvPr>
        </p:nvGraphicFramePr>
        <p:xfrm>
          <a:off x="838200" y="2197803"/>
          <a:ext cx="10738338" cy="3691547"/>
        </p:xfrm>
        <a:graphic>
          <a:graphicData uri="http://schemas.openxmlformats.org/drawingml/2006/table">
            <a:tbl>
              <a:tblPr firstRow="1" bandRow="1">
                <a:effectLst>
                  <a:outerShdw blurRad="50800" dist="38100" dir="8100000" algn="tr" rotWithShape="0">
                    <a:prstClr val="black">
                      <a:alpha val="40000"/>
                    </a:prstClr>
                  </a:outerShdw>
                </a:effectLst>
                <a:tableStyleId>{5202B0CA-FC54-4496-8BCA-5EF66A818D29}</a:tableStyleId>
              </a:tblPr>
              <a:tblGrid>
                <a:gridCol w="5229777">
                  <a:extLst>
                    <a:ext uri="{9D8B030D-6E8A-4147-A177-3AD203B41FA5}">
                      <a16:colId xmlns:a16="http://schemas.microsoft.com/office/drawing/2014/main" val="51031025"/>
                    </a:ext>
                  </a:extLst>
                </a:gridCol>
                <a:gridCol w="5508561">
                  <a:extLst>
                    <a:ext uri="{9D8B030D-6E8A-4147-A177-3AD203B41FA5}">
                      <a16:colId xmlns:a16="http://schemas.microsoft.com/office/drawing/2014/main" val="1107216242"/>
                    </a:ext>
                  </a:extLst>
                </a:gridCol>
              </a:tblGrid>
              <a:tr h="551878">
                <a:tc>
                  <a:txBody>
                    <a:bodyPr/>
                    <a:lstStyle/>
                    <a:p>
                      <a:pPr algn="ctr"/>
                      <a:r>
                        <a:rPr lang="fr-FR" sz="2000" dirty="0"/>
                        <a:t>Points fort</a:t>
                      </a:r>
                    </a:p>
                  </a:txBody>
                  <a:tcPr anchor="ctr"/>
                </a:tc>
                <a:tc>
                  <a:txBody>
                    <a:bodyPr/>
                    <a:lstStyle/>
                    <a:p>
                      <a:pPr algn="ctr"/>
                      <a:r>
                        <a:rPr lang="fr-FR" sz="2000" dirty="0"/>
                        <a:t>Points faible</a:t>
                      </a:r>
                    </a:p>
                  </a:txBody>
                  <a:tcPr anchor="ctr"/>
                </a:tc>
                <a:extLst>
                  <a:ext uri="{0D108BD9-81ED-4DB2-BD59-A6C34878D82A}">
                    <a16:rowId xmlns:a16="http://schemas.microsoft.com/office/drawing/2014/main" val="3186800991"/>
                  </a:ext>
                </a:extLst>
              </a:tr>
              <a:tr h="551878">
                <a:tc>
                  <a:txBody>
                    <a:bodyPr/>
                    <a:lstStyle/>
                    <a:p>
                      <a:r>
                        <a:rPr lang="fr-FR" dirty="0"/>
                        <a:t>Compte utilisateur avec un mot de passe fort</a:t>
                      </a:r>
                    </a:p>
                  </a:txBody>
                  <a:tcPr anchor="ctr"/>
                </a:tc>
                <a:tc>
                  <a:txBody>
                    <a:bodyPr/>
                    <a:lstStyle/>
                    <a:p>
                      <a:r>
                        <a:rPr lang="fr-FR" dirty="0"/>
                        <a:t>Génère beaucoup de log s’il s’agit d’une attaque</a:t>
                      </a:r>
                    </a:p>
                  </a:txBody>
                  <a:tcPr anchor="ctr"/>
                </a:tc>
                <a:extLst>
                  <a:ext uri="{0D108BD9-81ED-4DB2-BD59-A6C34878D82A}">
                    <a16:rowId xmlns:a16="http://schemas.microsoft.com/office/drawing/2014/main" val="1552978034"/>
                  </a:ext>
                </a:extLst>
              </a:tr>
              <a:tr h="551878">
                <a:tc>
                  <a:txBody>
                    <a:bodyPr/>
                    <a:lstStyle/>
                    <a:p>
                      <a:r>
                        <a:rPr lang="fr-FR" dirty="0"/>
                        <a:t>Limitation des tentatives d’authentification</a:t>
                      </a:r>
                    </a:p>
                  </a:txBody>
                  <a:tcPr anchor="ctr"/>
                </a:tc>
                <a:tc>
                  <a:txBody>
                    <a:bodyPr/>
                    <a:lstStyle/>
                    <a:p>
                      <a:r>
                        <a:rPr lang="fr-FR" dirty="0"/>
                        <a:t>Côté utilisateur : délai d’attente</a:t>
                      </a:r>
                    </a:p>
                  </a:txBody>
                  <a:tcPr anchor="ctr"/>
                </a:tc>
                <a:extLst>
                  <a:ext uri="{0D108BD9-81ED-4DB2-BD59-A6C34878D82A}">
                    <a16:rowId xmlns:a16="http://schemas.microsoft.com/office/drawing/2014/main" val="2562687705"/>
                  </a:ext>
                </a:extLst>
              </a:tr>
              <a:tr h="629476">
                <a:tc>
                  <a:txBody>
                    <a:bodyPr/>
                    <a:lstStyle/>
                    <a:p>
                      <a:r>
                        <a:rPr lang="fr-FR" dirty="0"/>
                        <a:t>Gestion des logs lorsque le compte est bloqué</a:t>
                      </a:r>
                    </a:p>
                  </a:txBody>
                  <a:tcPr anchor="ctr"/>
                </a:tc>
                <a:tc>
                  <a:txBody>
                    <a:bodyPr/>
                    <a:lstStyle/>
                    <a:p>
                      <a:r>
                        <a:rPr lang="fr-FR" dirty="0"/>
                        <a:t>Côté utilisateur : obligation mot de passe fort</a:t>
                      </a:r>
                    </a:p>
                  </a:txBody>
                  <a:tcPr anchor="ctr"/>
                </a:tc>
                <a:extLst>
                  <a:ext uri="{0D108BD9-81ED-4DB2-BD59-A6C34878D82A}">
                    <a16:rowId xmlns:a16="http://schemas.microsoft.com/office/drawing/2014/main" val="2658080140"/>
                  </a:ext>
                </a:extLst>
              </a:tr>
              <a:tr h="638629">
                <a:tc>
                  <a:txBody>
                    <a:bodyPr/>
                    <a:lstStyle/>
                    <a:p>
                      <a:r>
                        <a:rPr lang="fr-FR" dirty="0"/>
                        <a:t>Déblocage automatique après x minutes</a:t>
                      </a:r>
                    </a:p>
                  </a:txBody>
                  <a:tcPr anchor="ctr"/>
                </a:tc>
                <a:tc>
                  <a:txBody>
                    <a:bodyPr/>
                    <a:lstStyle/>
                    <a:p>
                      <a:endParaRPr lang="fr-FR" dirty="0"/>
                    </a:p>
                  </a:txBody>
                  <a:tcPr anchor="ctr"/>
                </a:tc>
                <a:extLst>
                  <a:ext uri="{0D108BD9-81ED-4DB2-BD59-A6C34878D82A}">
                    <a16:rowId xmlns:a16="http://schemas.microsoft.com/office/drawing/2014/main" val="1486059782"/>
                  </a:ext>
                </a:extLst>
              </a:tr>
              <a:tr h="767808">
                <a:tc>
                  <a:txBody>
                    <a:bodyPr/>
                    <a:lstStyle/>
                    <a:p>
                      <a:r>
                        <a:rPr lang="fr-FR" dirty="0"/>
                        <a:t>Identifier les attaques brut force</a:t>
                      </a:r>
                    </a:p>
                  </a:txBody>
                  <a:tcPr anchor="ctr"/>
                </a:tc>
                <a:tc>
                  <a:txBody>
                    <a:bodyPr/>
                    <a:lstStyle/>
                    <a:p>
                      <a:endParaRPr lang="fr-FR" dirty="0"/>
                    </a:p>
                  </a:txBody>
                  <a:tcPr anchor="ctr"/>
                </a:tc>
                <a:extLst>
                  <a:ext uri="{0D108BD9-81ED-4DB2-BD59-A6C34878D82A}">
                    <a16:rowId xmlns:a16="http://schemas.microsoft.com/office/drawing/2014/main" val="3087736752"/>
                  </a:ext>
                </a:extLst>
              </a:tr>
            </a:tbl>
          </a:graphicData>
        </a:graphic>
      </p:graphicFrame>
    </p:spTree>
    <p:extLst>
      <p:ext uri="{BB962C8B-B14F-4D97-AF65-F5344CB8AC3E}">
        <p14:creationId xmlns:p14="http://schemas.microsoft.com/office/powerpoint/2010/main" val="374667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AE68B5-76A2-4C7E-8E39-968F614FD602}"/>
              </a:ext>
            </a:extLst>
          </p:cNvPr>
          <p:cNvSpPr>
            <a:spLocks noGrp="1"/>
          </p:cNvSpPr>
          <p:nvPr>
            <p:ph type="title"/>
          </p:nvPr>
        </p:nvSpPr>
        <p:spPr/>
        <p:txBody>
          <a:bodyPr/>
          <a:lstStyle/>
          <a:p>
            <a:pPr algn="ctr"/>
            <a:r>
              <a:rPr lang="fr-FR" dirty="0">
                <a:latin typeface="Arial Rounded MT Bold" panose="020F0704030504030204" pitchFamily="34" charset="0"/>
              </a:rPr>
              <a:t>Sujet de veille</a:t>
            </a:r>
            <a:endParaRPr lang="fr-FR" dirty="0"/>
          </a:p>
        </p:txBody>
      </p:sp>
      <p:sp>
        <p:nvSpPr>
          <p:cNvPr id="4" name="Espace réservé du numéro de diapositive 3">
            <a:extLst>
              <a:ext uri="{FF2B5EF4-FFF2-40B4-BE49-F238E27FC236}">
                <a16:creationId xmlns:a16="http://schemas.microsoft.com/office/drawing/2014/main" id="{9573D945-7E0F-4265-B283-78F4C9D7B4E3}"/>
              </a:ext>
            </a:extLst>
          </p:cNvPr>
          <p:cNvSpPr>
            <a:spLocks noGrp="1"/>
          </p:cNvSpPr>
          <p:nvPr>
            <p:ph type="sldNum" sz="quarter" idx="12"/>
          </p:nvPr>
        </p:nvSpPr>
        <p:spPr/>
        <p:txBody>
          <a:bodyPr/>
          <a:lstStyle/>
          <a:p>
            <a:fld id="{8A7A6979-0714-4377-B894-6BE4C2D6E202}" type="slidenum">
              <a:rPr lang="en-US" sz="1600" b="1" smtClean="0"/>
              <a:pPr/>
              <a:t>9</a:t>
            </a:fld>
            <a:r>
              <a:rPr lang="en-US" sz="1600" b="1" dirty="0"/>
              <a:t> / 11</a:t>
            </a:r>
          </a:p>
        </p:txBody>
      </p:sp>
      <p:pic>
        <p:nvPicPr>
          <p:cNvPr id="7" name="Image 6">
            <a:extLst>
              <a:ext uri="{FF2B5EF4-FFF2-40B4-BE49-F238E27FC236}">
                <a16:creationId xmlns:a16="http://schemas.microsoft.com/office/drawing/2014/main" id="{98820620-191A-447D-8D6D-BF6433B44B24}"/>
              </a:ext>
            </a:extLst>
          </p:cNvPr>
          <p:cNvPicPr>
            <a:picLocks noChangeAspect="1"/>
          </p:cNvPicPr>
          <p:nvPr/>
        </p:nvPicPr>
        <p:blipFill>
          <a:blip r:embed="rId3"/>
          <a:stretch>
            <a:fillRect/>
          </a:stretch>
        </p:blipFill>
        <p:spPr>
          <a:xfrm>
            <a:off x="128954" y="164122"/>
            <a:ext cx="2879848" cy="2899241"/>
          </a:xfrm>
          <a:prstGeom prst="rect">
            <a:avLst/>
          </a:prstGeom>
        </p:spPr>
      </p:pic>
      <p:pic>
        <p:nvPicPr>
          <p:cNvPr id="8" name="Image 7">
            <a:extLst>
              <a:ext uri="{FF2B5EF4-FFF2-40B4-BE49-F238E27FC236}">
                <a16:creationId xmlns:a16="http://schemas.microsoft.com/office/drawing/2014/main" id="{6E85B7BF-2069-4D8B-8015-A8E22C312D6C}"/>
              </a:ext>
            </a:extLst>
          </p:cNvPr>
          <p:cNvPicPr>
            <a:picLocks noChangeAspect="1"/>
          </p:cNvPicPr>
          <p:nvPr/>
        </p:nvPicPr>
        <p:blipFill>
          <a:blip r:embed="rId3"/>
          <a:stretch>
            <a:fillRect/>
          </a:stretch>
        </p:blipFill>
        <p:spPr>
          <a:xfrm>
            <a:off x="9584746" y="3918525"/>
            <a:ext cx="2348645" cy="2364461"/>
          </a:xfrm>
          <a:prstGeom prst="rect">
            <a:avLst/>
          </a:prstGeom>
        </p:spPr>
      </p:pic>
      <p:sp>
        <p:nvSpPr>
          <p:cNvPr id="6" name="ZoneTexte 5">
            <a:extLst>
              <a:ext uri="{FF2B5EF4-FFF2-40B4-BE49-F238E27FC236}">
                <a16:creationId xmlns:a16="http://schemas.microsoft.com/office/drawing/2014/main" id="{A157DFA3-3848-4BCE-86CA-70692E5C87AD}"/>
              </a:ext>
            </a:extLst>
          </p:cNvPr>
          <p:cNvSpPr txBox="1"/>
          <p:nvPr/>
        </p:nvSpPr>
        <p:spPr>
          <a:xfrm>
            <a:off x="7170676" y="3845161"/>
            <a:ext cx="2879848" cy="719171"/>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SOC : </a:t>
            </a:r>
          </a:p>
          <a:p>
            <a:pPr>
              <a:lnSpc>
                <a:spcPct val="90000"/>
              </a:lnSpc>
              <a:spcBef>
                <a:spcPts val="1000"/>
              </a:spcBef>
            </a:pPr>
            <a:r>
              <a:rPr lang="fr-FR" dirty="0">
                <a:latin typeface="Arial" panose="020B0604020202020204" pitchFamily="34" charset="0"/>
                <a:cs typeface="Arial" panose="020B0604020202020204" pitchFamily="34" charset="0"/>
              </a:rPr>
              <a:t>Security </a:t>
            </a:r>
            <a:r>
              <a:rPr lang="fr-FR" dirty="0" err="1">
                <a:latin typeface="Arial" panose="020B0604020202020204" pitchFamily="34" charset="0"/>
                <a:cs typeface="Arial" panose="020B0604020202020204" pitchFamily="34" charset="0"/>
              </a:rPr>
              <a:t>Operation</a:t>
            </a:r>
            <a:r>
              <a:rPr lang="fr-FR" dirty="0">
                <a:latin typeface="Arial" panose="020B0604020202020204" pitchFamily="34" charset="0"/>
                <a:cs typeface="Arial" panose="020B0604020202020204" pitchFamily="34" charset="0"/>
              </a:rPr>
              <a:t> Center</a:t>
            </a:r>
          </a:p>
        </p:txBody>
      </p:sp>
      <p:pic>
        <p:nvPicPr>
          <p:cNvPr id="9" name="Image 8">
            <a:extLst>
              <a:ext uri="{FF2B5EF4-FFF2-40B4-BE49-F238E27FC236}">
                <a16:creationId xmlns:a16="http://schemas.microsoft.com/office/drawing/2014/main" id="{6A259AC2-D12D-4E7D-954A-01AF0645CD35}"/>
              </a:ext>
            </a:extLst>
          </p:cNvPr>
          <p:cNvPicPr>
            <a:picLocks noChangeAspect="1"/>
          </p:cNvPicPr>
          <p:nvPr/>
        </p:nvPicPr>
        <p:blipFill>
          <a:blip r:embed="rId4"/>
          <a:stretch>
            <a:fillRect/>
          </a:stretch>
        </p:blipFill>
        <p:spPr>
          <a:xfrm>
            <a:off x="8527925" y="3918525"/>
            <a:ext cx="3656698" cy="2194019"/>
          </a:xfrm>
          <a:prstGeom prst="rect">
            <a:avLst/>
          </a:prstGeom>
        </p:spPr>
      </p:pic>
      <p:pic>
        <p:nvPicPr>
          <p:cNvPr id="10" name="Image 9">
            <a:extLst>
              <a:ext uri="{FF2B5EF4-FFF2-40B4-BE49-F238E27FC236}">
                <a16:creationId xmlns:a16="http://schemas.microsoft.com/office/drawing/2014/main" id="{744602DF-15A4-4FAF-9C69-A1CD16841450}"/>
              </a:ext>
            </a:extLst>
          </p:cNvPr>
          <p:cNvPicPr>
            <a:picLocks noChangeAspect="1"/>
          </p:cNvPicPr>
          <p:nvPr/>
        </p:nvPicPr>
        <p:blipFill>
          <a:blip r:embed="rId5"/>
          <a:stretch>
            <a:fillRect/>
          </a:stretch>
        </p:blipFill>
        <p:spPr>
          <a:xfrm>
            <a:off x="646066" y="1665962"/>
            <a:ext cx="5265460" cy="46386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4894665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3377</TotalTime>
  <Words>724</Words>
  <Application>Microsoft Office PowerPoint</Application>
  <PresentationFormat>Grand écran</PresentationFormat>
  <Paragraphs>77</Paragraphs>
  <Slides>11</Slides>
  <Notes>11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Arial</vt:lpstr>
      <vt:lpstr>Arial Rounded MT Bold</vt:lpstr>
      <vt:lpstr>Calibri</vt:lpstr>
      <vt:lpstr>Calibri Light</vt:lpstr>
      <vt:lpstr>Consolas</vt:lpstr>
      <vt:lpstr>Thème Office</vt:lpstr>
      <vt:lpstr>STRATEGIES D’AUTHENTIFICATION</vt:lpstr>
      <vt:lpstr>SOMMAIRE</vt:lpstr>
      <vt:lpstr>Présentation de l’activité</vt:lpstr>
      <vt:lpstr>Présentation de l’activité</vt:lpstr>
      <vt:lpstr>Présentation de l’activité</vt:lpstr>
      <vt:lpstr>Présentation de l’activité</vt:lpstr>
      <vt:lpstr>Présentation de l’activité</vt:lpstr>
      <vt:lpstr>Bilan / Recommandations</vt:lpstr>
      <vt:lpstr>Sujet de veille</vt:lpstr>
      <vt:lpstr>Référentiel</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simplonvot</dc:title>
  <dc:creator>daryl abrador</dc:creator>
  <cp:lastModifiedBy>daryl abrador</cp:lastModifiedBy>
  <cp:revision>243</cp:revision>
  <dcterms:created xsi:type="dcterms:W3CDTF">2020-07-20T13:32:25Z</dcterms:created>
  <dcterms:modified xsi:type="dcterms:W3CDTF">2022-01-04T15:03:27Z</dcterms:modified>
</cp:coreProperties>
</file>