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</a:t>
            </a:r>
            <a:r>
              <a:rPr altLang="en-GB" sz="2400" lang="en-US"/>
              <a:t>d</a:t>
            </a:r>
            <a:r>
              <a:rPr altLang="en-GB" sz="2400" lang="en-US"/>
              <a:t>a</a:t>
            </a:r>
            <a:r>
              <a:rPr altLang="en-GB" sz="2400" lang="en-US"/>
              <a:t>r</a:t>
            </a:r>
            <a:r>
              <a:rPr altLang="en-GB" sz="2400" lang="en-US"/>
              <a:t>yal </a:t>
            </a:r>
            <a:r>
              <a:rPr altLang="en-GB" sz="2400" lang="en-US"/>
              <a:t>d</a:t>
            </a:r>
            <a:r>
              <a:rPr altLang="en-GB" sz="2400" lang="en-US"/>
              <a:t> </a:t>
            </a:r>
            <a:r>
              <a:rPr altLang="en-GB" sz="2400" lang="en-US"/>
              <a:t>m</a:t>
            </a:r>
            <a:r>
              <a:rPr altLang="en-GB" sz="2400" lang="en-US"/>
              <a:t>o</a:t>
            </a:r>
            <a:r>
              <a:rPr altLang="en-GB" sz="2400" lang="en-US"/>
              <a:t>n</a:t>
            </a:r>
            <a:r>
              <a:rPr altLang="en-GB" sz="2400" lang="en-US"/>
              <a:t>t</a:t>
            </a:r>
            <a:r>
              <a:rPr altLang="en-GB" sz="2400" lang="en-US"/>
              <a:t>e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8</a:t>
            </a:r>
            <a:r>
              <a:rPr altLang="en-GB" dirty="0" sz="2400" lang="en-US"/>
              <a:t>9</a:t>
            </a:r>
            <a:r>
              <a:rPr altLang="en-GB" dirty="0" sz="2400" lang="en-US"/>
              <a:t>,</a:t>
            </a:r>
            <a:endParaRPr altLang="en-US" lang="zh-CN"/>
          </a:p>
          <a:p>
            <a:r>
              <a:rPr altLang="en-GB" dirty="0" sz="2400" lang="en-US"/>
              <a:t>758E5E29C9498E586AF4359FA3F77EDC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3037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8398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1252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38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2024-03-27T08:07:22Z</dcterms:created>
  <dcterms:modified xsi:type="dcterms:W3CDTF">2024-09-24T05:43:07Z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be6bbd0a36304175bdc97b2450f31a9e</vt:lpwstr>
  </property>
</Properties>
</file>