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4739F-6DF7-4D12-80E4-A20115E1ECDD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5B74B6-5D48-4375-903E-5FD17E6F9F1D}">
      <dgm:prSet/>
      <dgm:spPr/>
      <dgm:t>
        <a:bodyPr/>
        <a:lstStyle/>
        <a:p>
          <a:r>
            <a:rPr lang="en-US"/>
            <a:t>- Inspired by the classic Flappy Bird game</a:t>
          </a:r>
        </a:p>
      </dgm:t>
    </dgm:pt>
    <dgm:pt modelId="{D9DA567C-01D8-4021-A1B5-0E09B992F2B7}" type="parTrans" cxnId="{9106D679-08A4-4745-9B1E-B2F688DA78EF}">
      <dgm:prSet/>
      <dgm:spPr/>
      <dgm:t>
        <a:bodyPr/>
        <a:lstStyle/>
        <a:p>
          <a:endParaRPr lang="en-US"/>
        </a:p>
      </dgm:t>
    </dgm:pt>
    <dgm:pt modelId="{4CD02887-2C47-4D75-B022-752543D82987}" type="sibTrans" cxnId="{9106D679-08A4-4745-9B1E-B2F688DA78EF}">
      <dgm:prSet/>
      <dgm:spPr/>
      <dgm:t>
        <a:bodyPr/>
        <a:lstStyle/>
        <a:p>
          <a:endParaRPr lang="en-US"/>
        </a:p>
      </dgm:t>
    </dgm:pt>
    <dgm:pt modelId="{BCAD1EC6-9A39-4CA8-9943-5993EB2D231F}">
      <dgm:prSet/>
      <dgm:spPr/>
      <dgm:t>
        <a:bodyPr/>
        <a:lstStyle/>
        <a:p>
          <a:r>
            <a:rPr lang="en-US" dirty="0"/>
            <a:t>- Based on MMD lectures by </a:t>
          </a:r>
          <a:r>
            <a:rPr lang="en-US" dirty="0" err="1"/>
            <a:t>Assoz</a:t>
          </a:r>
          <a:r>
            <a:rPr lang="en-US" dirty="0"/>
            <a:t>. Prof. </a:t>
          </a:r>
          <a:r>
            <a:rPr lang="en-US" dirty="0" err="1"/>
            <a:t>Dr.techn</a:t>
          </a:r>
          <a:r>
            <a:rPr lang="en-US" dirty="0"/>
            <a:t>. Sebastian </a:t>
          </a:r>
          <a:r>
            <a:rPr lang="en-US" dirty="0" err="1"/>
            <a:t>Tschiatschek</a:t>
          </a:r>
          <a:endParaRPr lang="en-US" dirty="0"/>
        </a:p>
      </dgm:t>
    </dgm:pt>
    <dgm:pt modelId="{B5761E9B-02B8-4F76-A041-02006E2711D0}" type="parTrans" cxnId="{1128F8C8-FF7D-4D9E-A206-6239D92D7F4E}">
      <dgm:prSet/>
      <dgm:spPr/>
      <dgm:t>
        <a:bodyPr/>
        <a:lstStyle/>
        <a:p>
          <a:endParaRPr lang="en-US"/>
        </a:p>
      </dgm:t>
    </dgm:pt>
    <dgm:pt modelId="{284735B3-1F92-4D95-B7EB-A6DB3F613D20}" type="sibTrans" cxnId="{1128F8C8-FF7D-4D9E-A206-6239D92D7F4E}">
      <dgm:prSet/>
      <dgm:spPr/>
      <dgm:t>
        <a:bodyPr/>
        <a:lstStyle/>
        <a:p>
          <a:endParaRPr lang="en-US"/>
        </a:p>
      </dgm:t>
    </dgm:pt>
    <dgm:pt modelId="{2C98F8C9-B32C-4D50-A27E-D225AAA138DF}">
      <dgm:prSet/>
      <dgm:spPr/>
      <dgm:t>
        <a:bodyPr/>
        <a:lstStyle/>
        <a:p>
          <a:r>
            <a:rPr lang="en-US"/>
            <a:t>- Created as a learning tool and a fun seminar project</a:t>
          </a:r>
        </a:p>
      </dgm:t>
    </dgm:pt>
    <dgm:pt modelId="{9AC561D8-3D25-4ACA-AF21-F146FE2865A2}" type="parTrans" cxnId="{83DA3391-46C5-4A1C-9D1B-0BC96AB7E75F}">
      <dgm:prSet/>
      <dgm:spPr/>
      <dgm:t>
        <a:bodyPr/>
        <a:lstStyle/>
        <a:p>
          <a:endParaRPr lang="en-US"/>
        </a:p>
      </dgm:t>
    </dgm:pt>
    <dgm:pt modelId="{A63DAA16-D158-414E-9FBD-689CD5775F66}" type="sibTrans" cxnId="{83DA3391-46C5-4A1C-9D1B-0BC96AB7E75F}">
      <dgm:prSet/>
      <dgm:spPr/>
      <dgm:t>
        <a:bodyPr/>
        <a:lstStyle/>
        <a:p>
          <a:endParaRPr lang="en-US"/>
        </a:p>
      </dgm:t>
    </dgm:pt>
    <dgm:pt modelId="{B2E2A576-9D6E-4D1A-9500-725DFA44B87C}" type="pres">
      <dgm:prSet presAssocID="{4FA4739F-6DF7-4D12-80E4-A20115E1ECDD}" presName="linear" presStyleCnt="0">
        <dgm:presLayoutVars>
          <dgm:animLvl val="lvl"/>
          <dgm:resizeHandles val="exact"/>
        </dgm:presLayoutVars>
      </dgm:prSet>
      <dgm:spPr/>
    </dgm:pt>
    <dgm:pt modelId="{51D07B41-9DA6-4CE6-B195-8CFEB9FDEFD4}" type="pres">
      <dgm:prSet presAssocID="{585B74B6-5D48-4375-903E-5FD17E6F9F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6298638-4922-41FE-8248-EE83AFA0C333}" type="pres">
      <dgm:prSet presAssocID="{4CD02887-2C47-4D75-B022-752543D82987}" presName="spacer" presStyleCnt="0"/>
      <dgm:spPr/>
    </dgm:pt>
    <dgm:pt modelId="{B930DC16-0174-47AB-87BA-61738AD927A2}" type="pres">
      <dgm:prSet presAssocID="{BCAD1EC6-9A39-4CA8-9943-5993EB2D23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44E7A3B-119C-4789-B6C4-294627E34DD9}" type="pres">
      <dgm:prSet presAssocID="{284735B3-1F92-4D95-B7EB-A6DB3F613D20}" presName="spacer" presStyleCnt="0"/>
      <dgm:spPr/>
    </dgm:pt>
    <dgm:pt modelId="{F18983D8-64F7-464B-BCC9-08CF5CB3F57B}" type="pres">
      <dgm:prSet presAssocID="{2C98F8C9-B32C-4D50-A27E-D225AAA138D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4253D0D-0426-497E-8573-A11A0F76E3E3}" type="presOf" srcId="{BCAD1EC6-9A39-4CA8-9943-5993EB2D231F}" destId="{B930DC16-0174-47AB-87BA-61738AD927A2}" srcOrd="0" destOrd="0" presId="urn:microsoft.com/office/officeart/2005/8/layout/vList2"/>
    <dgm:cxn modelId="{4A30CF13-55B8-4651-B8BD-A395B8FA3820}" type="presOf" srcId="{585B74B6-5D48-4375-903E-5FD17E6F9F1D}" destId="{51D07B41-9DA6-4CE6-B195-8CFEB9FDEFD4}" srcOrd="0" destOrd="0" presId="urn:microsoft.com/office/officeart/2005/8/layout/vList2"/>
    <dgm:cxn modelId="{9106D679-08A4-4745-9B1E-B2F688DA78EF}" srcId="{4FA4739F-6DF7-4D12-80E4-A20115E1ECDD}" destId="{585B74B6-5D48-4375-903E-5FD17E6F9F1D}" srcOrd="0" destOrd="0" parTransId="{D9DA567C-01D8-4021-A1B5-0E09B992F2B7}" sibTransId="{4CD02887-2C47-4D75-B022-752543D82987}"/>
    <dgm:cxn modelId="{83DA3391-46C5-4A1C-9D1B-0BC96AB7E75F}" srcId="{4FA4739F-6DF7-4D12-80E4-A20115E1ECDD}" destId="{2C98F8C9-B32C-4D50-A27E-D225AAA138DF}" srcOrd="2" destOrd="0" parTransId="{9AC561D8-3D25-4ACA-AF21-F146FE2865A2}" sibTransId="{A63DAA16-D158-414E-9FBD-689CD5775F66}"/>
    <dgm:cxn modelId="{C35C66A7-2AED-4E24-9850-FA88B02A2D7C}" type="presOf" srcId="{2C98F8C9-B32C-4D50-A27E-D225AAA138DF}" destId="{F18983D8-64F7-464B-BCC9-08CF5CB3F57B}" srcOrd="0" destOrd="0" presId="urn:microsoft.com/office/officeart/2005/8/layout/vList2"/>
    <dgm:cxn modelId="{1128F8C8-FF7D-4D9E-A206-6239D92D7F4E}" srcId="{4FA4739F-6DF7-4D12-80E4-A20115E1ECDD}" destId="{BCAD1EC6-9A39-4CA8-9943-5993EB2D231F}" srcOrd="1" destOrd="0" parTransId="{B5761E9B-02B8-4F76-A041-02006E2711D0}" sibTransId="{284735B3-1F92-4D95-B7EB-A6DB3F613D20}"/>
    <dgm:cxn modelId="{43E825D9-5D64-45CF-A424-8ED1E81FE871}" type="presOf" srcId="{4FA4739F-6DF7-4D12-80E4-A20115E1ECDD}" destId="{B2E2A576-9D6E-4D1A-9500-725DFA44B87C}" srcOrd="0" destOrd="0" presId="urn:microsoft.com/office/officeart/2005/8/layout/vList2"/>
    <dgm:cxn modelId="{1AAD0054-B5B0-4D0A-A9BA-683F3382157D}" type="presParOf" srcId="{B2E2A576-9D6E-4D1A-9500-725DFA44B87C}" destId="{51D07B41-9DA6-4CE6-B195-8CFEB9FDEFD4}" srcOrd="0" destOrd="0" presId="urn:microsoft.com/office/officeart/2005/8/layout/vList2"/>
    <dgm:cxn modelId="{6D038BBD-9F7A-401A-84C8-3AA2B896D9BC}" type="presParOf" srcId="{B2E2A576-9D6E-4D1A-9500-725DFA44B87C}" destId="{76298638-4922-41FE-8248-EE83AFA0C333}" srcOrd="1" destOrd="0" presId="urn:microsoft.com/office/officeart/2005/8/layout/vList2"/>
    <dgm:cxn modelId="{D6028BEA-05EE-4FDE-BD1C-83361683BDD9}" type="presParOf" srcId="{B2E2A576-9D6E-4D1A-9500-725DFA44B87C}" destId="{B930DC16-0174-47AB-87BA-61738AD927A2}" srcOrd="2" destOrd="0" presId="urn:microsoft.com/office/officeart/2005/8/layout/vList2"/>
    <dgm:cxn modelId="{46F48909-DAC4-4E03-85ED-B73C9CC17E90}" type="presParOf" srcId="{B2E2A576-9D6E-4D1A-9500-725DFA44B87C}" destId="{E44E7A3B-119C-4789-B6C4-294627E34DD9}" srcOrd="3" destOrd="0" presId="urn:microsoft.com/office/officeart/2005/8/layout/vList2"/>
    <dgm:cxn modelId="{B8BC2A25-C68C-42B9-9525-1BCF5642FEA8}" type="presParOf" srcId="{B2E2A576-9D6E-4D1A-9500-725DFA44B87C}" destId="{F18983D8-64F7-464B-BCC9-08CF5CB3F5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D9AC4-EC0D-4F47-A78A-99B29728F27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F4AE0D-9B6F-48FB-BE3E-C01B9F649EF3}">
      <dgm:prSet/>
      <dgm:spPr/>
      <dgm:t>
        <a:bodyPr/>
        <a:lstStyle/>
        <a:p>
          <a:r>
            <a:rPr lang="en-US"/>
            <a:t>To make learning the Mining Massive Data (MMD) lecture material more engaging.</a:t>
          </a:r>
        </a:p>
      </dgm:t>
    </dgm:pt>
    <dgm:pt modelId="{7C7F0E02-3BC0-4F32-8177-830E766DC80D}" type="parTrans" cxnId="{67F05919-DEA4-462D-B9D5-5687411876ED}">
      <dgm:prSet/>
      <dgm:spPr/>
      <dgm:t>
        <a:bodyPr/>
        <a:lstStyle/>
        <a:p>
          <a:endParaRPr lang="en-US"/>
        </a:p>
      </dgm:t>
    </dgm:pt>
    <dgm:pt modelId="{AE32C65C-45CB-4F13-9A2A-0033556201BA}" type="sibTrans" cxnId="{67F05919-DEA4-462D-B9D5-5687411876ED}">
      <dgm:prSet/>
      <dgm:spPr/>
      <dgm:t>
        <a:bodyPr/>
        <a:lstStyle/>
        <a:p>
          <a:endParaRPr lang="en-US"/>
        </a:p>
      </dgm:t>
    </dgm:pt>
    <dgm:pt modelId="{3D40932D-9392-407F-82F0-75E0EE048875}">
      <dgm:prSet/>
      <dgm:spPr/>
      <dgm:t>
        <a:bodyPr/>
        <a:lstStyle/>
        <a:p>
          <a:r>
            <a:rPr lang="en-US"/>
            <a:t>Includes two levels based on the first two lectures.</a:t>
          </a:r>
        </a:p>
      </dgm:t>
    </dgm:pt>
    <dgm:pt modelId="{7251ADBC-36CE-4E0F-A013-B751A2ECF683}" type="parTrans" cxnId="{C4BF156E-43FB-4404-AC0B-C221A68A26E9}">
      <dgm:prSet/>
      <dgm:spPr/>
      <dgm:t>
        <a:bodyPr/>
        <a:lstStyle/>
        <a:p>
          <a:endParaRPr lang="en-US"/>
        </a:p>
      </dgm:t>
    </dgm:pt>
    <dgm:pt modelId="{95CF17CC-9F9C-4D85-A122-9E218376D546}" type="sibTrans" cxnId="{C4BF156E-43FB-4404-AC0B-C221A68A26E9}">
      <dgm:prSet/>
      <dgm:spPr/>
      <dgm:t>
        <a:bodyPr/>
        <a:lstStyle/>
        <a:p>
          <a:endParaRPr lang="en-US"/>
        </a:p>
      </dgm:t>
    </dgm:pt>
    <dgm:pt modelId="{7405288B-1BD2-4BBB-9873-468C4D11B921}" type="pres">
      <dgm:prSet presAssocID="{445D9AC4-EC0D-4F47-A78A-99B29728F2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677969-C2A4-4087-A43D-0DDC2BFD77B4}" type="pres">
      <dgm:prSet presAssocID="{AFF4AE0D-9B6F-48FB-BE3E-C01B9F649EF3}" presName="hierRoot1" presStyleCnt="0"/>
      <dgm:spPr/>
    </dgm:pt>
    <dgm:pt modelId="{584ECD46-EA38-4AC9-B2DB-846DC802BE28}" type="pres">
      <dgm:prSet presAssocID="{AFF4AE0D-9B6F-48FB-BE3E-C01B9F649EF3}" presName="composite" presStyleCnt="0"/>
      <dgm:spPr/>
    </dgm:pt>
    <dgm:pt modelId="{2947B749-C63D-4835-8308-C801AC610B9D}" type="pres">
      <dgm:prSet presAssocID="{AFF4AE0D-9B6F-48FB-BE3E-C01B9F649EF3}" presName="background" presStyleLbl="node0" presStyleIdx="0" presStyleCnt="2"/>
      <dgm:spPr/>
    </dgm:pt>
    <dgm:pt modelId="{2972F661-569A-484A-A1DC-94EDA46F990F}" type="pres">
      <dgm:prSet presAssocID="{AFF4AE0D-9B6F-48FB-BE3E-C01B9F649EF3}" presName="text" presStyleLbl="fgAcc0" presStyleIdx="0" presStyleCnt="2">
        <dgm:presLayoutVars>
          <dgm:chPref val="3"/>
        </dgm:presLayoutVars>
      </dgm:prSet>
      <dgm:spPr/>
    </dgm:pt>
    <dgm:pt modelId="{C9DE2F55-25C2-46D3-A7B2-FBE454781B3C}" type="pres">
      <dgm:prSet presAssocID="{AFF4AE0D-9B6F-48FB-BE3E-C01B9F649EF3}" presName="hierChild2" presStyleCnt="0"/>
      <dgm:spPr/>
    </dgm:pt>
    <dgm:pt modelId="{75FC733F-36A0-44D2-BC13-2A915FA471BA}" type="pres">
      <dgm:prSet presAssocID="{3D40932D-9392-407F-82F0-75E0EE048875}" presName="hierRoot1" presStyleCnt="0"/>
      <dgm:spPr/>
    </dgm:pt>
    <dgm:pt modelId="{EA6B571A-2BEB-4D71-AC2E-A44F801CE5B9}" type="pres">
      <dgm:prSet presAssocID="{3D40932D-9392-407F-82F0-75E0EE048875}" presName="composite" presStyleCnt="0"/>
      <dgm:spPr/>
    </dgm:pt>
    <dgm:pt modelId="{3C27F36B-5FCD-4959-AE42-F17E73CEA8D5}" type="pres">
      <dgm:prSet presAssocID="{3D40932D-9392-407F-82F0-75E0EE048875}" presName="background" presStyleLbl="node0" presStyleIdx="1" presStyleCnt="2"/>
      <dgm:spPr/>
    </dgm:pt>
    <dgm:pt modelId="{9AD6CF68-C310-42BB-9328-EC37BBF41F8D}" type="pres">
      <dgm:prSet presAssocID="{3D40932D-9392-407F-82F0-75E0EE048875}" presName="text" presStyleLbl="fgAcc0" presStyleIdx="1" presStyleCnt="2">
        <dgm:presLayoutVars>
          <dgm:chPref val="3"/>
        </dgm:presLayoutVars>
      </dgm:prSet>
      <dgm:spPr/>
    </dgm:pt>
    <dgm:pt modelId="{757E387D-8CED-458D-9C54-E70E168155CC}" type="pres">
      <dgm:prSet presAssocID="{3D40932D-9392-407F-82F0-75E0EE048875}" presName="hierChild2" presStyleCnt="0"/>
      <dgm:spPr/>
    </dgm:pt>
  </dgm:ptLst>
  <dgm:cxnLst>
    <dgm:cxn modelId="{67F05919-DEA4-462D-B9D5-5687411876ED}" srcId="{445D9AC4-EC0D-4F47-A78A-99B29728F273}" destId="{AFF4AE0D-9B6F-48FB-BE3E-C01B9F649EF3}" srcOrd="0" destOrd="0" parTransId="{7C7F0E02-3BC0-4F32-8177-830E766DC80D}" sibTransId="{AE32C65C-45CB-4F13-9A2A-0033556201BA}"/>
    <dgm:cxn modelId="{6F03CE69-0D88-406F-B000-94AF6E64B107}" type="presOf" srcId="{445D9AC4-EC0D-4F47-A78A-99B29728F273}" destId="{7405288B-1BD2-4BBB-9873-468C4D11B921}" srcOrd="0" destOrd="0" presId="urn:microsoft.com/office/officeart/2005/8/layout/hierarchy1"/>
    <dgm:cxn modelId="{C4BF156E-43FB-4404-AC0B-C221A68A26E9}" srcId="{445D9AC4-EC0D-4F47-A78A-99B29728F273}" destId="{3D40932D-9392-407F-82F0-75E0EE048875}" srcOrd="1" destOrd="0" parTransId="{7251ADBC-36CE-4E0F-A013-B751A2ECF683}" sibTransId="{95CF17CC-9F9C-4D85-A122-9E218376D546}"/>
    <dgm:cxn modelId="{821982C4-284E-4054-977B-8A44FD911349}" type="presOf" srcId="{AFF4AE0D-9B6F-48FB-BE3E-C01B9F649EF3}" destId="{2972F661-569A-484A-A1DC-94EDA46F990F}" srcOrd="0" destOrd="0" presId="urn:microsoft.com/office/officeart/2005/8/layout/hierarchy1"/>
    <dgm:cxn modelId="{328866CE-EA3D-48BF-B7FB-A73B397EF94A}" type="presOf" srcId="{3D40932D-9392-407F-82F0-75E0EE048875}" destId="{9AD6CF68-C310-42BB-9328-EC37BBF41F8D}" srcOrd="0" destOrd="0" presId="urn:microsoft.com/office/officeart/2005/8/layout/hierarchy1"/>
    <dgm:cxn modelId="{B5930458-5E5B-4E2F-BD5A-1216A08917B8}" type="presParOf" srcId="{7405288B-1BD2-4BBB-9873-468C4D11B921}" destId="{2F677969-C2A4-4087-A43D-0DDC2BFD77B4}" srcOrd="0" destOrd="0" presId="urn:microsoft.com/office/officeart/2005/8/layout/hierarchy1"/>
    <dgm:cxn modelId="{53B0BBED-CA44-4701-B9E3-9C02A6993760}" type="presParOf" srcId="{2F677969-C2A4-4087-A43D-0DDC2BFD77B4}" destId="{584ECD46-EA38-4AC9-B2DB-846DC802BE28}" srcOrd="0" destOrd="0" presId="urn:microsoft.com/office/officeart/2005/8/layout/hierarchy1"/>
    <dgm:cxn modelId="{0606FC55-8432-4EE3-B967-C7275D60F9FC}" type="presParOf" srcId="{584ECD46-EA38-4AC9-B2DB-846DC802BE28}" destId="{2947B749-C63D-4835-8308-C801AC610B9D}" srcOrd="0" destOrd="0" presId="urn:microsoft.com/office/officeart/2005/8/layout/hierarchy1"/>
    <dgm:cxn modelId="{48D4EE65-A1F1-45CA-BE02-F4D8CDFF9550}" type="presParOf" srcId="{584ECD46-EA38-4AC9-B2DB-846DC802BE28}" destId="{2972F661-569A-484A-A1DC-94EDA46F990F}" srcOrd="1" destOrd="0" presId="urn:microsoft.com/office/officeart/2005/8/layout/hierarchy1"/>
    <dgm:cxn modelId="{1B7B78FC-96BB-437D-AC5A-AC402B986AD8}" type="presParOf" srcId="{2F677969-C2A4-4087-A43D-0DDC2BFD77B4}" destId="{C9DE2F55-25C2-46D3-A7B2-FBE454781B3C}" srcOrd="1" destOrd="0" presId="urn:microsoft.com/office/officeart/2005/8/layout/hierarchy1"/>
    <dgm:cxn modelId="{741D47EE-36C8-4755-871F-5292A93018CC}" type="presParOf" srcId="{7405288B-1BD2-4BBB-9873-468C4D11B921}" destId="{75FC733F-36A0-44D2-BC13-2A915FA471BA}" srcOrd="1" destOrd="0" presId="urn:microsoft.com/office/officeart/2005/8/layout/hierarchy1"/>
    <dgm:cxn modelId="{13F97485-9EF7-4F1B-9FDB-1FD0EACA5710}" type="presParOf" srcId="{75FC733F-36A0-44D2-BC13-2A915FA471BA}" destId="{EA6B571A-2BEB-4D71-AC2E-A44F801CE5B9}" srcOrd="0" destOrd="0" presId="urn:microsoft.com/office/officeart/2005/8/layout/hierarchy1"/>
    <dgm:cxn modelId="{54AC8732-08A6-445B-A272-C43958ED4AB7}" type="presParOf" srcId="{EA6B571A-2BEB-4D71-AC2E-A44F801CE5B9}" destId="{3C27F36B-5FCD-4959-AE42-F17E73CEA8D5}" srcOrd="0" destOrd="0" presId="urn:microsoft.com/office/officeart/2005/8/layout/hierarchy1"/>
    <dgm:cxn modelId="{822D0B1C-A21D-4281-9AB3-A47A2231675C}" type="presParOf" srcId="{EA6B571A-2BEB-4D71-AC2E-A44F801CE5B9}" destId="{9AD6CF68-C310-42BB-9328-EC37BBF41F8D}" srcOrd="1" destOrd="0" presId="urn:microsoft.com/office/officeart/2005/8/layout/hierarchy1"/>
    <dgm:cxn modelId="{A9E11C6F-CBB0-40C5-99D8-D8F14BAEC2A2}" type="presParOf" srcId="{75FC733F-36A0-44D2-BC13-2A915FA471BA}" destId="{757E387D-8CED-458D-9C54-E70E168155C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089091-4604-4820-81A2-123FA3D4AC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CEB8A8E-62E5-434B-B2ED-D2441DEE9208}">
      <dgm:prSet/>
      <dgm:spPr/>
      <dgm:t>
        <a:bodyPr/>
        <a:lstStyle/>
        <a:p>
          <a:r>
            <a:rPr lang="en-US"/>
            <a:t>- Control a floating student with mouse clicks</a:t>
          </a:r>
        </a:p>
      </dgm:t>
    </dgm:pt>
    <dgm:pt modelId="{ABB15E7B-287A-439B-8057-6DFF605121F0}" type="parTrans" cxnId="{04CE7712-F4C5-4B71-951B-CB296A9CC5BF}">
      <dgm:prSet/>
      <dgm:spPr/>
      <dgm:t>
        <a:bodyPr/>
        <a:lstStyle/>
        <a:p>
          <a:endParaRPr lang="en-US"/>
        </a:p>
      </dgm:t>
    </dgm:pt>
    <dgm:pt modelId="{39FAC941-4991-4895-B8A8-7B4387EC2550}" type="sibTrans" cxnId="{04CE7712-F4C5-4B71-951B-CB296A9CC5BF}">
      <dgm:prSet/>
      <dgm:spPr/>
      <dgm:t>
        <a:bodyPr/>
        <a:lstStyle/>
        <a:p>
          <a:endParaRPr lang="en-US"/>
        </a:p>
      </dgm:t>
    </dgm:pt>
    <dgm:pt modelId="{19AC0D4F-AC2B-4E1C-B5EC-4BA0A04DA22D}">
      <dgm:prSet/>
      <dgm:spPr/>
      <dgm:t>
        <a:bodyPr/>
        <a:lstStyle/>
        <a:p>
          <a:r>
            <a:rPr lang="en-US"/>
            <a:t>- Answer MCQs by flying into answer options</a:t>
          </a:r>
        </a:p>
      </dgm:t>
    </dgm:pt>
    <dgm:pt modelId="{1996667F-A2B9-457D-9DF2-B88B8FDBF7B7}" type="parTrans" cxnId="{590BDF0A-B7B1-4ECA-AB6D-BE69C3E3135F}">
      <dgm:prSet/>
      <dgm:spPr/>
      <dgm:t>
        <a:bodyPr/>
        <a:lstStyle/>
        <a:p>
          <a:endParaRPr lang="en-US"/>
        </a:p>
      </dgm:t>
    </dgm:pt>
    <dgm:pt modelId="{600B8988-9619-4D57-A4EC-89732DFF8F78}" type="sibTrans" cxnId="{590BDF0A-B7B1-4ECA-AB6D-BE69C3E3135F}">
      <dgm:prSet/>
      <dgm:spPr/>
      <dgm:t>
        <a:bodyPr/>
        <a:lstStyle/>
        <a:p>
          <a:endParaRPr lang="en-US"/>
        </a:p>
      </dgm:t>
    </dgm:pt>
    <dgm:pt modelId="{E616581B-5946-4FC3-89A4-267289983102}">
      <dgm:prSet/>
      <dgm:spPr/>
      <dgm:t>
        <a:bodyPr/>
        <a:lstStyle/>
        <a:p>
          <a:r>
            <a:rPr lang="en-US"/>
            <a:t>- Avoid hitting the ground</a:t>
          </a:r>
        </a:p>
      </dgm:t>
    </dgm:pt>
    <dgm:pt modelId="{CD4751E8-5D52-4AA6-A26D-2CEFA9949C9C}" type="parTrans" cxnId="{28FC5725-B8DF-4485-B59D-0544E65E79EE}">
      <dgm:prSet/>
      <dgm:spPr/>
      <dgm:t>
        <a:bodyPr/>
        <a:lstStyle/>
        <a:p>
          <a:endParaRPr lang="en-US"/>
        </a:p>
      </dgm:t>
    </dgm:pt>
    <dgm:pt modelId="{780034BD-A4C9-406B-9E05-D5F63425A111}" type="sibTrans" cxnId="{28FC5725-B8DF-4485-B59D-0544E65E79EE}">
      <dgm:prSet/>
      <dgm:spPr/>
      <dgm:t>
        <a:bodyPr/>
        <a:lstStyle/>
        <a:p>
          <a:endParaRPr lang="en-US"/>
        </a:p>
      </dgm:t>
    </dgm:pt>
    <dgm:pt modelId="{CF6CCA76-3B75-4B57-908A-5AA0C6846C81}">
      <dgm:prSet/>
      <dgm:spPr/>
      <dgm:t>
        <a:bodyPr/>
        <a:lstStyle/>
        <a:p>
          <a:r>
            <a:rPr lang="en-US"/>
            <a:t>- Skipping reduces XP</a:t>
          </a:r>
        </a:p>
      </dgm:t>
    </dgm:pt>
    <dgm:pt modelId="{C1959391-1296-40E8-91B7-889FD86BEE26}" type="parTrans" cxnId="{5CBCD1DA-A581-4309-BCAE-92EF518C4C60}">
      <dgm:prSet/>
      <dgm:spPr/>
      <dgm:t>
        <a:bodyPr/>
        <a:lstStyle/>
        <a:p>
          <a:endParaRPr lang="en-US"/>
        </a:p>
      </dgm:t>
    </dgm:pt>
    <dgm:pt modelId="{5E79245F-497A-4BE0-A300-BBFCB0ABB049}" type="sibTrans" cxnId="{5CBCD1DA-A581-4309-BCAE-92EF518C4C60}">
      <dgm:prSet/>
      <dgm:spPr/>
      <dgm:t>
        <a:bodyPr/>
        <a:lstStyle/>
        <a:p>
          <a:endParaRPr lang="en-US"/>
        </a:p>
      </dgm:t>
    </dgm:pt>
    <dgm:pt modelId="{8087366C-D61C-466A-B987-6A0A2EEC5850}">
      <dgm:prSet/>
      <dgm:spPr/>
      <dgm:t>
        <a:bodyPr/>
        <a:lstStyle/>
        <a:p>
          <a:r>
            <a:rPr lang="en-US"/>
            <a:t>- Speed modes: 🐢 Slow, 🚲 Moderate, ⚡ God Mode</a:t>
          </a:r>
        </a:p>
      </dgm:t>
    </dgm:pt>
    <dgm:pt modelId="{91CF6FF3-8F21-4C9F-A6D1-49ECD6578A0B}" type="parTrans" cxnId="{55231D32-AFE2-4186-A869-81D2FC5A33EC}">
      <dgm:prSet/>
      <dgm:spPr/>
      <dgm:t>
        <a:bodyPr/>
        <a:lstStyle/>
        <a:p>
          <a:endParaRPr lang="en-US"/>
        </a:p>
      </dgm:t>
    </dgm:pt>
    <dgm:pt modelId="{501EA257-6AA4-4E95-8D85-F118EE631599}" type="sibTrans" cxnId="{55231D32-AFE2-4186-A869-81D2FC5A33EC}">
      <dgm:prSet/>
      <dgm:spPr/>
      <dgm:t>
        <a:bodyPr/>
        <a:lstStyle/>
        <a:p>
          <a:endParaRPr lang="en-US"/>
        </a:p>
      </dgm:t>
    </dgm:pt>
    <dgm:pt modelId="{2439ED6A-AF69-4B40-980C-9CC4BC79034D}">
      <dgm:prSet/>
      <dgm:spPr/>
      <dgm:t>
        <a:bodyPr/>
        <a:lstStyle/>
        <a:p>
          <a:r>
            <a:rPr lang="en-US"/>
            <a:t>- Game can be paused</a:t>
          </a:r>
        </a:p>
      </dgm:t>
    </dgm:pt>
    <dgm:pt modelId="{DFF7FB8E-D3CC-4DA9-9E37-29D760141525}" type="parTrans" cxnId="{53F28782-7228-437A-9083-AC6CB3090CB8}">
      <dgm:prSet/>
      <dgm:spPr/>
      <dgm:t>
        <a:bodyPr/>
        <a:lstStyle/>
        <a:p>
          <a:endParaRPr lang="en-US"/>
        </a:p>
      </dgm:t>
    </dgm:pt>
    <dgm:pt modelId="{2275C5A5-0E52-4368-997E-B4A07D764FC3}" type="sibTrans" cxnId="{53F28782-7228-437A-9083-AC6CB3090CB8}">
      <dgm:prSet/>
      <dgm:spPr/>
      <dgm:t>
        <a:bodyPr/>
        <a:lstStyle/>
        <a:p>
          <a:endParaRPr lang="en-US"/>
        </a:p>
      </dgm:t>
    </dgm:pt>
    <dgm:pt modelId="{A119E403-BD92-483E-AAC0-24997DE41133}" type="pres">
      <dgm:prSet presAssocID="{60089091-4604-4820-81A2-123FA3D4AC5B}" presName="root" presStyleCnt="0">
        <dgm:presLayoutVars>
          <dgm:dir/>
          <dgm:resizeHandles val="exact"/>
        </dgm:presLayoutVars>
      </dgm:prSet>
      <dgm:spPr/>
    </dgm:pt>
    <dgm:pt modelId="{4AB75E8A-37BB-4534-BF90-BACEB9F1868B}" type="pres">
      <dgm:prSet presAssocID="{8CEB8A8E-62E5-434B-B2ED-D2441DEE9208}" presName="compNode" presStyleCnt="0"/>
      <dgm:spPr/>
    </dgm:pt>
    <dgm:pt modelId="{7408F6AB-EB0F-41BC-AF69-1CBC76950A91}" type="pres">
      <dgm:prSet presAssocID="{8CEB8A8E-62E5-434B-B2ED-D2441DEE9208}" presName="bgRect" presStyleLbl="bgShp" presStyleIdx="0" presStyleCnt="6"/>
      <dgm:spPr/>
    </dgm:pt>
    <dgm:pt modelId="{2BA52197-74E4-4E14-9AB4-5B2669249DD2}" type="pres">
      <dgm:prSet presAssocID="{8CEB8A8E-62E5-434B-B2ED-D2441DEE92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70754FDA-D255-4250-9377-7A2B6EE40778}" type="pres">
      <dgm:prSet presAssocID="{8CEB8A8E-62E5-434B-B2ED-D2441DEE9208}" presName="spaceRect" presStyleCnt="0"/>
      <dgm:spPr/>
    </dgm:pt>
    <dgm:pt modelId="{A3D82079-2458-41F3-B551-4A2F961E962C}" type="pres">
      <dgm:prSet presAssocID="{8CEB8A8E-62E5-434B-B2ED-D2441DEE9208}" presName="parTx" presStyleLbl="revTx" presStyleIdx="0" presStyleCnt="6">
        <dgm:presLayoutVars>
          <dgm:chMax val="0"/>
          <dgm:chPref val="0"/>
        </dgm:presLayoutVars>
      </dgm:prSet>
      <dgm:spPr/>
    </dgm:pt>
    <dgm:pt modelId="{D3778824-BF72-4DAC-A949-8F1791210E18}" type="pres">
      <dgm:prSet presAssocID="{39FAC941-4991-4895-B8A8-7B4387EC2550}" presName="sibTrans" presStyleCnt="0"/>
      <dgm:spPr/>
    </dgm:pt>
    <dgm:pt modelId="{58BF7154-D039-4C39-AD85-5AD94A7804DB}" type="pres">
      <dgm:prSet presAssocID="{19AC0D4F-AC2B-4E1C-B5EC-4BA0A04DA22D}" presName="compNode" presStyleCnt="0"/>
      <dgm:spPr/>
    </dgm:pt>
    <dgm:pt modelId="{70F20092-7B50-4BEC-9F8C-77DEA6FB0C83}" type="pres">
      <dgm:prSet presAssocID="{19AC0D4F-AC2B-4E1C-B5EC-4BA0A04DA22D}" presName="bgRect" presStyleLbl="bgShp" presStyleIdx="1" presStyleCnt="6"/>
      <dgm:spPr/>
    </dgm:pt>
    <dgm:pt modelId="{DF701AEF-CDFA-4DE1-AE1E-CC6DC2B961BF}" type="pres">
      <dgm:prSet presAssocID="{19AC0D4F-AC2B-4E1C-B5EC-4BA0A04DA22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6FBE3A4C-4644-48D0-ADC8-9FFC9ECCB92B}" type="pres">
      <dgm:prSet presAssocID="{19AC0D4F-AC2B-4E1C-B5EC-4BA0A04DA22D}" presName="spaceRect" presStyleCnt="0"/>
      <dgm:spPr/>
    </dgm:pt>
    <dgm:pt modelId="{34937397-3381-4B69-84E4-D0C0F783F85A}" type="pres">
      <dgm:prSet presAssocID="{19AC0D4F-AC2B-4E1C-B5EC-4BA0A04DA22D}" presName="parTx" presStyleLbl="revTx" presStyleIdx="1" presStyleCnt="6">
        <dgm:presLayoutVars>
          <dgm:chMax val="0"/>
          <dgm:chPref val="0"/>
        </dgm:presLayoutVars>
      </dgm:prSet>
      <dgm:spPr/>
    </dgm:pt>
    <dgm:pt modelId="{494D0F01-CDF1-46C5-9914-70997E0B5CC9}" type="pres">
      <dgm:prSet presAssocID="{600B8988-9619-4D57-A4EC-89732DFF8F78}" presName="sibTrans" presStyleCnt="0"/>
      <dgm:spPr/>
    </dgm:pt>
    <dgm:pt modelId="{1C410C8E-CDB3-424C-9477-8C7B99D60AEE}" type="pres">
      <dgm:prSet presAssocID="{E616581B-5946-4FC3-89A4-267289983102}" presName="compNode" presStyleCnt="0"/>
      <dgm:spPr/>
    </dgm:pt>
    <dgm:pt modelId="{5AC38053-10C7-4CF5-A065-1AD29F32EE3D}" type="pres">
      <dgm:prSet presAssocID="{E616581B-5946-4FC3-89A4-267289983102}" presName="bgRect" presStyleLbl="bgShp" presStyleIdx="2" presStyleCnt="6"/>
      <dgm:spPr/>
    </dgm:pt>
    <dgm:pt modelId="{F5B4513F-224D-4DB6-8EA7-B76FDABD90F4}" type="pres">
      <dgm:prSet presAssocID="{E616581B-5946-4FC3-89A4-26728998310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BFA03308-7428-4FDB-B661-50644B535BF4}" type="pres">
      <dgm:prSet presAssocID="{E616581B-5946-4FC3-89A4-267289983102}" presName="spaceRect" presStyleCnt="0"/>
      <dgm:spPr/>
    </dgm:pt>
    <dgm:pt modelId="{F170574C-A366-446E-8E3B-FE59457E88D8}" type="pres">
      <dgm:prSet presAssocID="{E616581B-5946-4FC3-89A4-267289983102}" presName="parTx" presStyleLbl="revTx" presStyleIdx="2" presStyleCnt="6">
        <dgm:presLayoutVars>
          <dgm:chMax val="0"/>
          <dgm:chPref val="0"/>
        </dgm:presLayoutVars>
      </dgm:prSet>
      <dgm:spPr/>
    </dgm:pt>
    <dgm:pt modelId="{4D02B553-5EA8-4CAD-B2DE-D810D3B65094}" type="pres">
      <dgm:prSet presAssocID="{780034BD-A4C9-406B-9E05-D5F63425A111}" presName="sibTrans" presStyleCnt="0"/>
      <dgm:spPr/>
    </dgm:pt>
    <dgm:pt modelId="{7529B815-0F84-4CD3-98B7-4ACDD1ED9025}" type="pres">
      <dgm:prSet presAssocID="{CF6CCA76-3B75-4B57-908A-5AA0C6846C81}" presName="compNode" presStyleCnt="0"/>
      <dgm:spPr/>
    </dgm:pt>
    <dgm:pt modelId="{0F1EC1B0-4CB9-411F-8D8C-8E91616D919B}" type="pres">
      <dgm:prSet presAssocID="{CF6CCA76-3B75-4B57-908A-5AA0C6846C81}" presName="bgRect" presStyleLbl="bgShp" presStyleIdx="3" presStyleCnt="6"/>
      <dgm:spPr/>
    </dgm:pt>
    <dgm:pt modelId="{34922FC3-E2F6-492A-8BF1-59150C65E7C0}" type="pres">
      <dgm:prSet presAssocID="{CF6CCA76-3B75-4B57-908A-5AA0C6846C8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8698B72-8622-4218-88AE-16756E869CCF}" type="pres">
      <dgm:prSet presAssocID="{CF6CCA76-3B75-4B57-908A-5AA0C6846C81}" presName="spaceRect" presStyleCnt="0"/>
      <dgm:spPr/>
    </dgm:pt>
    <dgm:pt modelId="{BE87269D-BDDE-4FE8-BCB5-38D240607775}" type="pres">
      <dgm:prSet presAssocID="{CF6CCA76-3B75-4B57-908A-5AA0C6846C81}" presName="parTx" presStyleLbl="revTx" presStyleIdx="3" presStyleCnt="6">
        <dgm:presLayoutVars>
          <dgm:chMax val="0"/>
          <dgm:chPref val="0"/>
        </dgm:presLayoutVars>
      </dgm:prSet>
      <dgm:spPr/>
    </dgm:pt>
    <dgm:pt modelId="{AC0E4C3A-5738-4B8B-9E06-C3F2EBA65ABD}" type="pres">
      <dgm:prSet presAssocID="{5E79245F-497A-4BE0-A300-BBFCB0ABB049}" presName="sibTrans" presStyleCnt="0"/>
      <dgm:spPr/>
    </dgm:pt>
    <dgm:pt modelId="{AC262B07-C0E6-4869-A4FE-AAEC736998AC}" type="pres">
      <dgm:prSet presAssocID="{8087366C-D61C-466A-B987-6A0A2EEC5850}" presName="compNode" presStyleCnt="0"/>
      <dgm:spPr/>
    </dgm:pt>
    <dgm:pt modelId="{E2182813-7BD3-492D-BB78-73B54178940E}" type="pres">
      <dgm:prSet presAssocID="{8087366C-D61C-466A-B987-6A0A2EEC5850}" presName="bgRect" presStyleLbl="bgShp" presStyleIdx="4" presStyleCnt="6"/>
      <dgm:spPr/>
    </dgm:pt>
    <dgm:pt modelId="{186445A2-52BE-4110-9F83-13CFEE200C77}" type="pres">
      <dgm:prSet presAssocID="{8087366C-D61C-466A-B987-6A0A2EEC585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8E870F9D-8B6A-4EA8-B1C4-AD0E623C072D}" type="pres">
      <dgm:prSet presAssocID="{8087366C-D61C-466A-B987-6A0A2EEC5850}" presName="spaceRect" presStyleCnt="0"/>
      <dgm:spPr/>
    </dgm:pt>
    <dgm:pt modelId="{1FC68D57-A58F-46BD-B9A6-4FEE4FFD00E8}" type="pres">
      <dgm:prSet presAssocID="{8087366C-D61C-466A-B987-6A0A2EEC5850}" presName="parTx" presStyleLbl="revTx" presStyleIdx="4" presStyleCnt="6">
        <dgm:presLayoutVars>
          <dgm:chMax val="0"/>
          <dgm:chPref val="0"/>
        </dgm:presLayoutVars>
      </dgm:prSet>
      <dgm:spPr/>
    </dgm:pt>
    <dgm:pt modelId="{2AD91D67-162B-4A4A-9C31-2DDAD25AA1DE}" type="pres">
      <dgm:prSet presAssocID="{501EA257-6AA4-4E95-8D85-F118EE631599}" presName="sibTrans" presStyleCnt="0"/>
      <dgm:spPr/>
    </dgm:pt>
    <dgm:pt modelId="{7B262688-11FF-4732-A649-6C3EB6E780EA}" type="pres">
      <dgm:prSet presAssocID="{2439ED6A-AF69-4B40-980C-9CC4BC79034D}" presName="compNode" presStyleCnt="0"/>
      <dgm:spPr/>
    </dgm:pt>
    <dgm:pt modelId="{057A271E-927E-4BBF-9172-48E26F8E7899}" type="pres">
      <dgm:prSet presAssocID="{2439ED6A-AF69-4B40-980C-9CC4BC79034D}" presName="bgRect" presStyleLbl="bgShp" presStyleIdx="5" presStyleCnt="6"/>
      <dgm:spPr/>
    </dgm:pt>
    <dgm:pt modelId="{78A96950-A504-49F7-A2D9-5C3204BC8C98}" type="pres">
      <dgm:prSet presAssocID="{2439ED6A-AF69-4B40-980C-9CC4BC79034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AC7FCB7-372B-43EA-A3BC-9B250A23DED4}" type="pres">
      <dgm:prSet presAssocID="{2439ED6A-AF69-4B40-980C-9CC4BC79034D}" presName="spaceRect" presStyleCnt="0"/>
      <dgm:spPr/>
    </dgm:pt>
    <dgm:pt modelId="{4BBAD0C9-A410-4D8F-9093-859ABE8EA135}" type="pres">
      <dgm:prSet presAssocID="{2439ED6A-AF69-4B40-980C-9CC4BC79034D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90BDF0A-B7B1-4ECA-AB6D-BE69C3E3135F}" srcId="{60089091-4604-4820-81A2-123FA3D4AC5B}" destId="{19AC0D4F-AC2B-4E1C-B5EC-4BA0A04DA22D}" srcOrd="1" destOrd="0" parTransId="{1996667F-A2B9-457D-9DF2-B88B8FDBF7B7}" sibTransId="{600B8988-9619-4D57-A4EC-89732DFF8F78}"/>
    <dgm:cxn modelId="{0E1B1111-75CE-4FBD-A58E-3345A8B839D9}" type="presOf" srcId="{8087366C-D61C-466A-B987-6A0A2EEC5850}" destId="{1FC68D57-A58F-46BD-B9A6-4FEE4FFD00E8}" srcOrd="0" destOrd="0" presId="urn:microsoft.com/office/officeart/2018/2/layout/IconVerticalSolidList"/>
    <dgm:cxn modelId="{04CE7712-F4C5-4B71-951B-CB296A9CC5BF}" srcId="{60089091-4604-4820-81A2-123FA3D4AC5B}" destId="{8CEB8A8E-62E5-434B-B2ED-D2441DEE9208}" srcOrd="0" destOrd="0" parTransId="{ABB15E7B-287A-439B-8057-6DFF605121F0}" sibTransId="{39FAC941-4991-4895-B8A8-7B4387EC2550}"/>
    <dgm:cxn modelId="{28FC5725-B8DF-4485-B59D-0544E65E79EE}" srcId="{60089091-4604-4820-81A2-123FA3D4AC5B}" destId="{E616581B-5946-4FC3-89A4-267289983102}" srcOrd="2" destOrd="0" parTransId="{CD4751E8-5D52-4AA6-A26D-2CEFA9949C9C}" sibTransId="{780034BD-A4C9-406B-9E05-D5F63425A111}"/>
    <dgm:cxn modelId="{55231D32-AFE2-4186-A869-81D2FC5A33EC}" srcId="{60089091-4604-4820-81A2-123FA3D4AC5B}" destId="{8087366C-D61C-466A-B987-6A0A2EEC5850}" srcOrd="4" destOrd="0" parTransId="{91CF6FF3-8F21-4C9F-A6D1-49ECD6578A0B}" sibTransId="{501EA257-6AA4-4E95-8D85-F118EE631599}"/>
    <dgm:cxn modelId="{046C3563-9C09-4E1C-ACDD-61BC48B7072D}" type="presOf" srcId="{19AC0D4F-AC2B-4E1C-B5EC-4BA0A04DA22D}" destId="{34937397-3381-4B69-84E4-D0C0F783F85A}" srcOrd="0" destOrd="0" presId="urn:microsoft.com/office/officeart/2018/2/layout/IconVerticalSolidList"/>
    <dgm:cxn modelId="{88FD3C44-B8E0-467B-9881-FC8D89C9AEA8}" type="presOf" srcId="{CF6CCA76-3B75-4B57-908A-5AA0C6846C81}" destId="{BE87269D-BDDE-4FE8-BCB5-38D240607775}" srcOrd="0" destOrd="0" presId="urn:microsoft.com/office/officeart/2018/2/layout/IconVerticalSolidList"/>
    <dgm:cxn modelId="{4D9E4F65-F331-494B-8273-2AA84F0862A2}" type="presOf" srcId="{8CEB8A8E-62E5-434B-B2ED-D2441DEE9208}" destId="{A3D82079-2458-41F3-B551-4A2F961E962C}" srcOrd="0" destOrd="0" presId="urn:microsoft.com/office/officeart/2018/2/layout/IconVerticalSolidList"/>
    <dgm:cxn modelId="{A109886F-972A-472D-830A-338542896014}" type="presOf" srcId="{60089091-4604-4820-81A2-123FA3D4AC5B}" destId="{A119E403-BD92-483E-AAC0-24997DE41133}" srcOrd="0" destOrd="0" presId="urn:microsoft.com/office/officeart/2018/2/layout/IconVerticalSolidList"/>
    <dgm:cxn modelId="{53F28782-7228-437A-9083-AC6CB3090CB8}" srcId="{60089091-4604-4820-81A2-123FA3D4AC5B}" destId="{2439ED6A-AF69-4B40-980C-9CC4BC79034D}" srcOrd="5" destOrd="0" parTransId="{DFF7FB8E-D3CC-4DA9-9E37-29D760141525}" sibTransId="{2275C5A5-0E52-4368-997E-B4A07D764FC3}"/>
    <dgm:cxn modelId="{BE0C389B-7F0B-4682-A428-E49ABCAB6A3D}" type="presOf" srcId="{E616581B-5946-4FC3-89A4-267289983102}" destId="{F170574C-A366-446E-8E3B-FE59457E88D8}" srcOrd="0" destOrd="0" presId="urn:microsoft.com/office/officeart/2018/2/layout/IconVerticalSolidList"/>
    <dgm:cxn modelId="{5CBCD1DA-A581-4309-BCAE-92EF518C4C60}" srcId="{60089091-4604-4820-81A2-123FA3D4AC5B}" destId="{CF6CCA76-3B75-4B57-908A-5AA0C6846C81}" srcOrd="3" destOrd="0" parTransId="{C1959391-1296-40E8-91B7-889FD86BEE26}" sibTransId="{5E79245F-497A-4BE0-A300-BBFCB0ABB049}"/>
    <dgm:cxn modelId="{D0042DEF-F697-4393-9532-2C3896157CEB}" type="presOf" srcId="{2439ED6A-AF69-4B40-980C-9CC4BC79034D}" destId="{4BBAD0C9-A410-4D8F-9093-859ABE8EA135}" srcOrd="0" destOrd="0" presId="urn:microsoft.com/office/officeart/2018/2/layout/IconVerticalSolidList"/>
    <dgm:cxn modelId="{A0F3708B-39B1-4A1F-B7D7-0CA3EE4B548E}" type="presParOf" srcId="{A119E403-BD92-483E-AAC0-24997DE41133}" destId="{4AB75E8A-37BB-4534-BF90-BACEB9F1868B}" srcOrd="0" destOrd="0" presId="urn:microsoft.com/office/officeart/2018/2/layout/IconVerticalSolidList"/>
    <dgm:cxn modelId="{FB0D7831-787A-4CBB-9E7D-9F15B7FC2FD0}" type="presParOf" srcId="{4AB75E8A-37BB-4534-BF90-BACEB9F1868B}" destId="{7408F6AB-EB0F-41BC-AF69-1CBC76950A91}" srcOrd="0" destOrd="0" presId="urn:microsoft.com/office/officeart/2018/2/layout/IconVerticalSolidList"/>
    <dgm:cxn modelId="{D5BE505D-309F-4125-8643-D5C31BDDA1E9}" type="presParOf" srcId="{4AB75E8A-37BB-4534-BF90-BACEB9F1868B}" destId="{2BA52197-74E4-4E14-9AB4-5B2669249DD2}" srcOrd="1" destOrd="0" presId="urn:microsoft.com/office/officeart/2018/2/layout/IconVerticalSolidList"/>
    <dgm:cxn modelId="{DBDA1694-21D4-46F8-947E-19DD7E0B00CD}" type="presParOf" srcId="{4AB75E8A-37BB-4534-BF90-BACEB9F1868B}" destId="{70754FDA-D255-4250-9377-7A2B6EE40778}" srcOrd="2" destOrd="0" presId="urn:microsoft.com/office/officeart/2018/2/layout/IconVerticalSolidList"/>
    <dgm:cxn modelId="{5B967E7C-A8DC-4A35-9D3C-0E1C042825CC}" type="presParOf" srcId="{4AB75E8A-37BB-4534-BF90-BACEB9F1868B}" destId="{A3D82079-2458-41F3-B551-4A2F961E962C}" srcOrd="3" destOrd="0" presId="urn:microsoft.com/office/officeart/2018/2/layout/IconVerticalSolidList"/>
    <dgm:cxn modelId="{733AAB25-CD15-46BC-B823-8FF2C8178BB3}" type="presParOf" srcId="{A119E403-BD92-483E-AAC0-24997DE41133}" destId="{D3778824-BF72-4DAC-A949-8F1791210E18}" srcOrd="1" destOrd="0" presId="urn:microsoft.com/office/officeart/2018/2/layout/IconVerticalSolidList"/>
    <dgm:cxn modelId="{8C4627CE-D8F6-4B40-89FA-990E6BCE4E1D}" type="presParOf" srcId="{A119E403-BD92-483E-AAC0-24997DE41133}" destId="{58BF7154-D039-4C39-AD85-5AD94A7804DB}" srcOrd="2" destOrd="0" presId="urn:microsoft.com/office/officeart/2018/2/layout/IconVerticalSolidList"/>
    <dgm:cxn modelId="{C7D73C93-7FC0-4BB3-8BCB-8D6586021011}" type="presParOf" srcId="{58BF7154-D039-4C39-AD85-5AD94A7804DB}" destId="{70F20092-7B50-4BEC-9F8C-77DEA6FB0C83}" srcOrd="0" destOrd="0" presId="urn:microsoft.com/office/officeart/2018/2/layout/IconVerticalSolidList"/>
    <dgm:cxn modelId="{D5B28672-8EB1-4B84-910C-AADD4E33DBAD}" type="presParOf" srcId="{58BF7154-D039-4C39-AD85-5AD94A7804DB}" destId="{DF701AEF-CDFA-4DE1-AE1E-CC6DC2B961BF}" srcOrd="1" destOrd="0" presId="urn:microsoft.com/office/officeart/2018/2/layout/IconVerticalSolidList"/>
    <dgm:cxn modelId="{F20D39A1-4A32-44D3-9710-979D859EC3FC}" type="presParOf" srcId="{58BF7154-D039-4C39-AD85-5AD94A7804DB}" destId="{6FBE3A4C-4644-48D0-ADC8-9FFC9ECCB92B}" srcOrd="2" destOrd="0" presId="urn:microsoft.com/office/officeart/2018/2/layout/IconVerticalSolidList"/>
    <dgm:cxn modelId="{AD2B4EE4-2120-4E0F-A5D1-73E178D2173E}" type="presParOf" srcId="{58BF7154-D039-4C39-AD85-5AD94A7804DB}" destId="{34937397-3381-4B69-84E4-D0C0F783F85A}" srcOrd="3" destOrd="0" presId="urn:microsoft.com/office/officeart/2018/2/layout/IconVerticalSolidList"/>
    <dgm:cxn modelId="{83EE8B68-A8FA-495B-A2A2-20DE63EEAA0E}" type="presParOf" srcId="{A119E403-BD92-483E-AAC0-24997DE41133}" destId="{494D0F01-CDF1-46C5-9914-70997E0B5CC9}" srcOrd="3" destOrd="0" presId="urn:microsoft.com/office/officeart/2018/2/layout/IconVerticalSolidList"/>
    <dgm:cxn modelId="{AB721C4C-6C76-4F25-98B2-C52D441C6463}" type="presParOf" srcId="{A119E403-BD92-483E-AAC0-24997DE41133}" destId="{1C410C8E-CDB3-424C-9477-8C7B99D60AEE}" srcOrd="4" destOrd="0" presId="urn:microsoft.com/office/officeart/2018/2/layout/IconVerticalSolidList"/>
    <dgm:cxn modelId="{F1602A70-E8FA-4ADE-889C-0A8817BF401F}" type="presParOf" srcId="{1C410C8E-CDB3-424C-9477-8C7B99D60AEE}" destId="{5AC38053-10C7-4CF5-A065-1AD29F32EE3D}" srcOrd="0" destOrd="0" presId="urn:microsoft.com/office/officeart/2018/2/layout/IconVerticalSolidList"/>
    <dgm:cxn modelId="{128E5480-B29B-48D4-BDD1-1D9590FD81D1}" type="presParOf" srcId="{1C410C8E-CDB3-424C-9477-8C7B99D60AEE}" destId="{F5B4513F-224D-4DB6-8EA7-B76FDABD90F4}" srcOrd="1" destOrd="0" presId="urn:microsoft.com/office/officeart/2018/2/layout/IconVerticalSolidList"/>
    <dgm:cxn modelId="{CCCB3E22-AA6E-4A39-AA0F-DF53F1720815}" type="presParOf" srcId="{1C410C8E-CDB3-424C-9477-8C7B99D60AEE}" destId="{BFA03308-7428-4FDB-B661-50644B535BF4}" srcOrd="2" destOrd="0" presId="urn:microsoft.com/office/officeart/2018/2/layout/IconVerticalSolidList"/>
    <dgm:cxn modelId="{AAD70C1B-429B-435F-97AA-D0370987292C}" type="presParOf" srcId="{1C410C8E-CDB3-424C-9477-8C7B99D60AEE}" destId="{F170574C-A366-446E-8E3B-FE59457E88D8}" srcOrd="3" destOrd="0" presId="urn:microsoft.com/office/officeart/2018/2/layout/IconVerticalSolidList"/>
    <dgm:cxn modelId="{A77DD44F-2030-4AE1-B0B1-E771AFDA7277}" type="presParOf" srcId="{A119E403-BD92-483E-AAC0-24997DE41133}" destId="{4D02B553-5EA8-4CAD-B2DE-D810D3B65094}" srcOrd="5" destOrd="0" presId="urn:microsoft.com/office/officeart/2018/2/layout/IconVerticalSolidList"/>
    <dgm:cxn modelId="{C6292789-8434-4FC7-A051-660D08F40937}" type="presParOf" srcId="{A119E403-BD92-483E-AAC0-24997DE41133}" destId="{7529B815-0F84-4CD3-98B7-4ACDD1ED9025}" srcOrd="6" destOrd="0" presId="urn:microsoft.com/office/officeart/2018/2/layout/IconVerticalSolidList"/>
    <dgm:cxn modelId="{8AC54A85-8741-47E4-9B66-6426C7873642}" type="presParOf" srcId="{7529B815-0F84-4CD3-98B7-4ACDD1ED9025}" destId="{0F1EC1B0-4CB9-411F-8D8C-8E91616D919B}" srcOrd="0" destOrd="0" presId="urn:microsoft.com/office/officeart/2018/2/layout/IconVerticalSolidList"/>
    <dgm:cxn modelId="{3B85B229-B20D-4827-A1F4-6FC07CC04BEA}" type="presParOf" srcId="{7529B815-0F84-4CD3-98B7-4ACDD1ED9025}" destId="{34922FC3-E2F6-492A-8BF1-59150C65E7C0}" srcOrd="1" destOrd="0" presId="urn:microsoft.com/office/officeart/2018/2/layout/IconVerticalSolidList"/>
    <dgm:cxn modelId="{D2F7FD79-5B10-4F6D-B367-A339ED54BE3D}" type="presParOf" srcId="{7529B815-0F84-4CD3-98B7-4ACDD1ED9025}" destId="{E8698B72-8622-4218-88AE-16756E869CCF}" srcOrd="2" destOrd="0" presId="urn:microsoft.com/office/officeart/2018/2/layout/IconVerticalSolidList"/>
    <dgm:cxn modelId="{73554357-7F36-49E8-9848-2632225EBDDA}" type="presParOf" srcId="{7529B815-0F84-4CD3-98B7-4ACDD1ED9025}" destId="{BE87269D-BDDE-4FE8-BCB5-38D240607775}" srcOrd="3" destOrd="0" presId="urn:microsoft.com/office/officeart/2018/2/layout/IconVerticalSolidList"/>
    <dgm:cxn modelId="{22970B74-9A76-4006-BBD6-A0B8D048FCF7}" type="presParOf" srcId="{A119E403-BD92-483E-AAC0-24997DE41133}" destId="{AC0E4C3A-5738-4B8B-9E06-C3F2EBA65ABD}" srcOrd="7" destOrd="0" presId="urn:microsoft.com/office/officeart/2018/2/layout/IconVerticalSolidList"/>
    <dgm:cxn modelId="{DCEC2584-6A3B-4682-AED9-2FD8B7938928}" type="presParOf" srcId="{A119E403-BD92-483E-AAC0-24997DE41133}" destId="{AC262B07-C0E6-4869-A4FE-AAEC736998AC}" srcOrd="8" destOrd="0" presId="urn:microsoft.com/office/officeart/2018/2/layout/IconVerticalSolidList"/>
    <dgm:cxn modelId="{8F614262-BA41-42C1-9BBE-D36635FA9637}" type="presParOf" srcId="{AC262B07-C0E6-4869-A4FE-AAEC736998AC}" destId="{E2182813-7BD3-492D-BB78-73B54178940E}" srcOrd="0" destOrd="0" presId="urn:microsoft.com/office/officeart/2018/2/layout/IconVerticalSolidList"/>
    <dgm:cxn modelId="{14CB49AB-7D7A-40E6-8A5F-F3ADB52EF3F7}" type="presParOf" srcId="{AC262B07-C0E6-4869-A4FE-AAEC736998AC}" destId="{186445A2-52BE-4110-9F83-13CFEE200C77}" srcOrd="1" destOrd="0" presId="urn:microsoft.com/office/officeart/2018/2/layout/IconVerticalSolidList"/>
    <dgm:cxn modelId="{A9801C45-0638-40E3-8754-9E4016E885C1}" type="presParOf" srcId="{AC262B07-C0E6-4869-A4FE-AAEC736998AC}" destId="{8E870F9D-8B6A-4EA8-B1C4-AD0E623C072D}" srcOrd="2" destOrd="0" presId="urn:microsoft.com/office/officeart/2018/2/layout/IconVerticalSolidList"/>
    <dgm:cxn modelId="{17069411-FEB4-481A-8689-A04FD84C753A}" type="presParOf" srcId="{AC262B07-C0E6-4869-A4FE-AAEC736998AC}" destId="{1FC68D57-A58F-46BD-B9A6-4FEE4FFD00E8}" srcOrd="3" destOrd="0" presId="urn:microsoft.com/office/officeart/2018/2/layout/IconVerticalSolidList"/>
    <dgm:cxn modelId="{FC48BB33-5781-4396-A333-3CDDD4D678FD}" type="presParOf" srcId="{A119E403-BD92-483E-AAC0-24997DE41133}" destId="{2AD91D67-162B-4A4A-9C31-2DDAD25AA1DE}" srcOrd="9" destOrd="0" presId="urn:microsoft.com/office/officeart/2018/2/layout/IconVerticalSolidList"/>
    <dgm:cxn modelId="{1C136403-0078-488E-A597-C0F2B8F0A4EF}" type="presParOf" srcId="{A119E403-BD92-483E-AAC0-24997DE41133}" destId="{7B262688-11FF-4732-A649-6C3EB6E780EA}" srcOrd="10" destOrd="0" presId="urn:microsoft.com/office/officeart/2018/2/layout/IconVerticalSolidList"/>
    <dgm:cxn modelId="{F24033F1-45AB-4681-A308-8F4B4AB1DFDC}" type="presParOf" srcId="{7B262688-11FF-4732-A649-6C3EB6E780EA}" destId="{057A271E-927E-4BBF-9172-48E26F8E7899}" srcOrd="0" destOrd="0" presId="urn:microsoft.com/office/officeart/2018/2/layout/IconVerticalSolidList"/>
    <dgm:cxn modelId="{FA2793CD-8C23-443D-B86B-EF2B4BCEF4EA}" type="presParOf" srcId="{7B262688-11FF-4732-A649-6C3EB6E780EA}" destId="{78A96950-A504-49F7-A2D9-5C3204BC8C98}" srcOrd="1" destOrd="0" presId="urn:microsoft.com/office/officeart/2018/2/layout/IconVerticalSolidList"/>
    <dgm:cxn modelId="{D9064CDA-1913-4857-9E07-AFF9AED569BC}" type="presParOf" srcId="{7B262688-11FF-4732-A649-6C3EB6E780EA}" destId="{EAC7FCB7-372B-43EA-A3BC-9B250A23DED4}" srcOrd="2" destOrd="0" presId="urn:microsoft.com/office/officeart/2018/2/layout/IconVerticalSolidList"/>
    <dgm:cxn modelId="{A5DFB25F-F6B4-42C8-A755-FE77E8A20B49}" type="presParOf" srcId="{7B262688-11FF-4732-A649-6C3EB6E780EA}" destId="{4BBAD0C9-A410-4D8F-9093-859ABE8EA1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43DF84-8F15-4D21-96AD-E3858426D3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AAD172-09F3-47A0-A6EF-2AD61DE64989}">
      <dgm:prSet/>
      <dgm:spPr/>
      <dgm:t>
        <a:bodyPr/>
        <a:lstStyle/>
        <a:p>
          <a:r>
            <a:rPr lang="en-US"/>
            <a:t>- Promotes active recall through MCQs</a:t>
          </a:r>
        </a:p>
      </dgm:t>
    </dgm:pt>
    <dgm:pt modelId="{05250B73-3D80-4FE2-887E-EF156FB590D4}" type="parTrans" cxnId="{B816A2FE-A679-4C43-9899-9D2D2AABBB30}">
      <dgm:prSet/>
      <dgm:spPr/>
      <dgm:t>
        <a:bodyPr/>
        <a:lstStyle/>
        <a:p>
          <a:endParaRPr lang="en-US"/>
        </a:p>
      </dgm:t>
    </dgm:pt>
    <dgm:pt modelId="{CDB05362-D5B3-4408-942C-CC91FD6E5A2B}" type="sibTrans" cxnId="{B816A2FE-A679-4C43-9899-9D2D2AABBB30}">
      <dgm:prSet/>
      <dgm:spPr/>
      <dgm:t>
        <a:bodyPr/>
        <a:lstStyle/>
        <a:p>
          <a:endParaRPr lang="en-US"/>
        </a:p>
      </dgm:t>
    </dgm:pt>
    <dgm:pt modelId="{16B3C486-66AC-4653-8CB4-037B1D0EAE83}">
      <dgm:prSet/>
      <dgm:spPr/>
      <dgm:t>
        <a:bodyPr/>
        <a:lstStyle/>
        <a:p>
          <a:r>
            <a:rPr lang="en-US"/>
            <a:t>- Enhances memory via interaction and repetition</a:t>
          </a:r>
        </a:p>
      </dgm:t>
    </dgm:pt>
    <dgm:pt modelId="{E34C4590-A0B7-464D-9649-D03BA75A3BBB}" type="parTrans" cxnId="{0201EB8D-016A-436F-9465-363C5F9E71A6}">
      <dgm:prSet/>
      <dgm:spPr/>
      <dgm:t>
        <a:bodyPr/>
        <a:lstStyle/>
        <a:p>
          <a:endParaRPr lang="en-US"/>
        </a:p>
      </dgm:t>
    </dgm:pt>
    <dgm:pt modelId="{BCB1C72F-F742-47D4-B937-36A3065D28E1}" type="sibTrans" cxnId="{0201EB8D-016A-436F-9465-363C5F9E71A6}">
      <dgm:prSet/>
      <dgm:spPr/>
      <dgm:t>
        <a:bodyPr/>
        <a:lstStyle/>
        <a:p>
          <a:endParaRPr lang="en-US"/>
        </a:p>
      </dgm:t>
    </dgm:pt>
    <dgm:pt modelId="{BFD23196-F7F7-48AE-8807-6C2148D2CA1B}">
      <dgm:prSet/>
      <dgm:spPr/>
      <dgm:t>
        <a:bodyPr/>
        <a:lstStyle/>
        <a:p>
          <a:r>
            <a:rPr lang="en-US"/>
            <a:t>- Makes learning more enjoyable and less stressful</a:t>
          </a:r>
        </a:p>
      </dgm:t>
    </dgm:pt>
    <dgm:pt modelId="{F36E3DE6-21D7-4DAE-8E4E-926C5D923466}" type="parTrans" cxnId="{500EAC74-0E29-421D-BF1F-528022D7625A}">
      <dgm:prSet/>
      <dgm:spPr/>
      <dgm:t>
        <a:bodyPr/>
        <a:lstStyle/>
        <a:p>
          <a:endParaRPr lang="en-US"/>
        </a:p>
      </dgm:t>
    </dgm:pt>
    <dgm:pt modelId="{B34DBE4E-C4DA-4B57-BD29-578AE744334D}" type="sibTrans" cxnId="{500EAC74-0E29-421D-BF1F-528022D7625A}">
      <dgm:prSet/>
      <dgm:spPr/>
      <dgm:t>
        <a:bodyPr/>
        <a:lstStyle/>
        <a:p>
          <a:endParaRPr lang="en-US"/>
        </a:p>
      </dgm:t>
    </dgm:pt>
    <dgm:pt modelId="{10AA067A-1B55-4C97-8129-D2E30786DB13}">
      <dgm:prSet/>
      <dgm:spPr/>
      <dgm:t>
        <a:bodyPr/>
        <a:lstStyle/>
        <a:p>
          <a:r>
            <a:rPr lang="en-US"/>
            <a:t>- Encourages consistent engagement with lecture material</a:t>
          </a:r>
        </a:p>
      </dgm:t>
    </dgm:pt>
    <dgm:pt modelId="{260B847E-A051-4D8B-84BA-909751204D49}" type="parTrans" cxnId="{414C87F6-5A5C-4BAF-8D16-B21A63F441D3}">
      <dgm:prSet/>
      <dgm:spPr/>
      <dgm:t>
        <a:bodyPr/>
        <a:lstStyle/>
        <a:p>
          <a:endParaRPr lang="en-US"/>
        </a:p>
      </dgm:t>
    </dgm:pt>
    <dgm:pt modelId="{697AF10D-D006-45D5-927C-BE6154A15F14}" type="sibTrans" cxnId="{414C87F6-5A5C-4BAF-8D16-B21A63F441D3}">
      <dgm:prSet/>
      <dgm:spPr/>
      <dgm:t>
        <a:bodyPr/>
        <a:lstStyle/>
        <a:p>
          <a:endParaRPr lang="en-US"/>
        </a:p>
      </dgm:t>
    </dgm:pt>
    <dgm:pt modelId="{001536CB-4262-4F82-8822-65B14D5B26C1}" type="pres">
      <dgm:prSet presAssocID="{3D43DF84-8F15-4D21-96AD-E3858426D32E}" presName="root" presStyleCnt="0">
        <dgm:presLayoutVars>
          <dgm:dir/>
          <dgm:resizeHandles val="exact"/>
        </dgm:presLayoutVars>
      </dgm:prSet>
      <dgm:spPr/>
    </dgm:pt>
    <dgm:pt modelId="{18048787-FD5B-468B-9918-37367AF6594F}" type="pres">
      <dgm:prSet presAssocID="{6FAAD172-09F3-47A0-A6EF-2AD61DE64989}" presName="compNode" presStyleCnt="0"/>
      <dgm:spPr/>
    </dgm:pt>
    <dgm:pt modelId="{BA22D857-7968-4F7D-8031-CC2DE92A54C3}" type="pres">
      <dgm:prSet presAssocID="{6FAAD172-09F3-47A0-A6EF-2AD61DE64989}" presName="bgRect" presStyleLbl="bgShp" presStyleIdx="0" presStyleCnt="4"/>
      <dgm:spPr/>
    </dgm:pt>
    <dgm:pt modelId="{A66D36FE-1E1B-4640-A708-2D7A9C0350C1}" type="pres">
      <dgm:prSet presAssocID="{6FAAD172-09F3-47A0-A6EF-2AD61DE6498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43F348FE-7A5A-4D7F-977C-43B9825A8D4A}" type="pres">
      <dgm:prSet presAssocID="{6FAAD172-09F3-47A0-A6EF-2AD61DE64989}" presName="spaceRect" presStyleCnt="0"/>
      <dgm:spPr/>
    </dgm:pt>
    <dgm:pt modelId="{5B62C41A-46FB-4D5D-88F7-AAE892DEA0AB}" type="pres">
      <dgm:prSet presAssocID="{6FAAD172-09F3-47A0-A6EF-2AD61DE64989}" presName="parTx" presStyleLbl="revTx" presStyleIdx="0" presStyleCnt="4">
        <dgm:presLayoutVars>
          <dgm:chMax val="0"/>
          <dgm:chPref val="0"/>
        </dgm:presLayoutVars>
      </dgm:prSet>
      <dgm:spPr/>
    </dgm:pt>
    <dgm:pt modelId="{935CD675-6BC4-4E84-8727-B23206B8BC8D}" type="pres">
      <dgm:prSet presAssocID="{CDB05362-D5B3-4408-942C-CC91FD6E5A2B}" presName="sibTrans" presStyleCnt="0"/>
      <dgm:spPr/>
    </dgm:pt>
    <dgm:pt modelId="{3375A1DD-9C90-420A-9E90-10804D6076EF}" type="pres">
      <dgm:prSet presAssocID="{16B3C486-66AC-4653-8CB4-037B1D0EAE83}" presName="compNode" presStyleCnt="0"/>
      <dgm:spPr/>
    </dgm:pt>
    <dgm:pt modelId="{B3D7FED1-47AA-4F0F-A23B-62550F93DAD4}" type="pres">
      <dgm:prSet presAssocID="{16B3C486-66AC-4653-8CB4-037B1D0EAE83}" presName="bgRect" presStyleLbl="bgShp" presStyleIdx="1" presStyleCnt="4"/>
      <dgm:spPr/>
    </dgm:pt>
    <dgm:pt modelId="{C7BEBB1A-1BEA-4E05-B240-912A32C81448}" type="pres">
      <dgm:prSet presAssocID="{16B3C486-66AC-4653-8CB4-037B1D0EAE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4B35322-26B8-4F72-8F9B-AE2E35406F11}" type="pres">
      <dgm:prSet presAssocID="{16B3C486-66AC-4653-8CB4-037B1D0EAE83}" presName="spaceRect" presStyleCnt="0"/>
      <dgm:spPr/>
    </dgm:pt>
    <dgm:pt modelId="{F212F29C-B526-4915-994D-11B83BBFDFA4}" type="pres">
      <dgm:prSet presAssocID="{16B3C486-66AC-4653-8CB4-037B1D0EAE83}" presName="parTx" presStyleLbl="revTx" presStyleIdx="1" presStyleCnt="4">
        <dgm:presLayoutVars>
          <dgm:chMax val="0"/>
          <dgm:chPref val="0"/>
        </dgm:presLayoutVars>
      </dgm:prSet>
      <dgm:spPr/>
    </dgm:pt>
    <dgm:pt modelId="{098C14E3-CA22-426E-A567-6B6C027B0971}" type="pres">
      <dgm:prSet presAssocID="{BCB1C72F-F742-47D4-B937-36A3065D28E1}" presName="sibTrans" presStyleCnt="0"/>
      <dgm:spPr/>
    </dgm:pt>
    <dgm:pt modelId="{9907158C-572F-43C2-AFAF-F65001BEC5E4}" type="pres">
      <dgm:prSet presAssocID="{BFD23196-F7F7-48AE-8807-6C2148D2CA1B}" presName="compNode" presStyleCnt="0"/>
      <dgm:spPr/>
    </dgm:pt>
    <dgm:pt modelId="{DC5013C0-898E-4C06-B5DD-02C0FA7B08DA}" type="pres">
      <dgm:prSet presAssocID="{BFD23196-F7F7-48AE-8807-6C2148D2CA1B}" presName="bgRect" presStyleLbl="bgShp" presStyleIdx="2" presStyleCnt="4"/>
      <dgm:spPr/>
    </dgm:pt>
    <dgm:pt modelId="{25662172-65F2-4744-894E-FCB8924CDD88}" type="pres">
      <dgm:prSet presAssocID="{BFD23196-F7F7-48AE-8807-6C2148D2CA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B728B22F-7E7E-40B2-96F4-34A4508E8B85}" type="pres">
      <dgm:prSet presAssocID="{BFD23196-F7F7-48AE-8807-6C2148D2CA1B}" presName="spaceRect" presStyleCnt="0"/>
      <dgm:spPr/>
    </dgm:pt>
    <dgm:pt modelId="{10B34AAA-4D3A-4F3D-90FC-A17CDA51180F}" type="pres">
      <dgm:prSet presAssocID="{BFD23196-F7F7-48AE-8807-6C2148D2CA1B}" presName="parTx" presStyleLbl="revTx" presStyleIdx="2" presStyleCnt="4">
        <dgm:presLayoutVars>
          <dgm:chMax val="0"/>
          <dgm:chPref val="0"/>
        </dgm:presLayoutVars>
      </dgm:prSet>
      <dgm:spPr/>
    </dgm:pt>
    <dgm:pt modelId="{5C92F228-8632-4A09-8720-A86439B8DF6C}" type="pres">
      <dgm:prSet presAssocID="{B34DBE4E-C4DA-4B57-BD29-578AE744334D}" presName="sibTrans" presStyleCnt="0"/>
      <dgm:spPr/>
    </dgm:pt>
    <dgm:pt modelId="{B14D7E6C-7B62-45FE-B0F8-E80DB186952A}" type="pres">
      <dgm:prSet presAssocID="{10AA067A-1B55-4C97-8129-D2E30786DB13}" presName="compNode" presStyleCnt="0"/>
      <dgm:spPr/>
    </dgm:pt>
    <dgm:pt modelId="{51DC15F7-AFE7-4977-A5FD-BBF541D2E8F2}" type="pres">
      <dgm:prSet presAssocID="{10AA067A-1B55-4C97-8129-D2E30786DB13}" presName="bgRect" presStyleLbl="bgShp" presStyleIdx="3" presStyleCnt="4"/>
      <dgm:spPr/>
    </dgm:pt>
    <dgm:pt modelId="{15B945AD-21D2-43F2-B321-8540548F0342}" type="pres">
      <dgm:prSet presAssocID="{10AA067A-1B55-4C97-8129-D2E30786DB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C9B39A6-1D04-49B7-804E-3C703B6D0316}" type="pres">
      <dgm:prSet presAssocID="{10AA067A-1B55-4C97-8129-D2E30786DB13}" presName="spaceRect" presStyleCnt="0"/>
      <dgm:spPr/>
    </dgm:pt>
    <dgm:pt modelId="{6CB8D546-7469-44E3-928D-AAF04ABFA8A0}" type="pres">
      <dgm:prSet presAssocID="{10AA067A-1B55-4C97-8129-D2E30786DB1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FAFA80B-6F52-4679-AB6A-E5798CE444FB}" type="presOf" srcId="{10AA067A-1B55-4C97-8129-D2E30786DB13}" destId="{6CB8D546-7469-44E3-928D-AAF04ABFA8A0}" srcOrd="0" destOrd="0" presId="urn:microsoft.com/office/officeart/2018/2/layout/IconVerticalSolidList"/>
    <dgm:cxn modelId="{B91ADA24-B918-4B74-B5A1-58766D3DD659}" type="presOf" srcId="{BFD23196-F7F7-48AE-8807-6C2148D2CA1B}" destId="{10B34AAA-4D3A-4F3D-90FC-A17CDA51180F}" srcOrd="0" destOrd="0" presId="urn:microsoft.com/office/officeart/2018/2/layout/IconVerticalSolidList"/>
    <dgm:cxn modelId="{7AF6C325-922C-46F3-980B-F858BF664AF5}" type="presOf" srcId="{3D43DF84-8F15-4D21-96AD-E3858426D32E}" destId="{001536CB-4262-4F82-8822-65B14D5B26C1}" srcOrd="0" destOrd="0" presId="urn:microsoft.com/office/officeart/2018/2/layout/IconVerticalSolidList"/>
    <dgm:cxn modelId="{E2CC2468-6050-4721-8FBA-81EBD73478BE}" type="presOf" srcId="{6FAAD172-09F3-47A0-A6EF-2AD61DE64989}" destId="{5B62C41A-46FB-4D5D-88F7-AAE892DEA0AB}" srcOrd="0" destOrd="0" presId="urn:microsoft.com/office/officeart/2018/2/layout/IconVerticalSolidList"/>
    <dgm:cxn modelId="{500EAC74-0E29-421D-BF1F-528022D7625A}" srcId="{3D43DF84-8F15-4D21-96AD-E3858426D32E}" destId="{BFD23196-F7F7-48AE-8807-6C2148D2CA1B}" srcOrd="2" destOrd="0" parTransId="{F36E3DE6-21D7-4DAE-8E4E-926C5D923466}" sibTransId="{B34DBE4E-C4DA-4B57-BD29-578AE744334D}"/>
    <dgm:cxn modelId="{6E3BC780-A997-461E-9CC9-F70D0EF8BF7E}" type="presOf" srcId="{16B3C486-66AC-4653-8CB4-037B1D0EAE83}" destId="{F212F29C-B526-4915-994D-11B83BBFDFA4}" srcOrd="0" destOrd="0" presId="urn:microsoft.com/office/officeart/2018/2/layout/IconVerticalSolidList"/>
    <dgm:cxn modelId="{0201EB8D-016A-436F-9465-363C5F9E71A6}" srcId="{3D43DF84-8F15-4D21-96AD-E3858426D32E}" destId="{16B3C486-66AC-4653-8CB4-037B1D0EAE83}" srcOrd="1" destOrd="0" parTransId="{E34C4590-A0B7-464D-9649-D03BA75A3BBB}" sibTransId="{BCB1C72F-F742-47D4-B937-36A3065D28E1}"/>
    <dgm:cxn modelId="{414C87F6-5A5C-4BAF-8D16-B21A63F441D3}" srcId="{3D43DF84-8F15-4D21-96AD-E3858426D32E}" destId="{10AA067A-1B55-4C97-8129-D2E30786DB13}" srcOrd="3" destOrd="0" parTransId="{260B847E-A051-4D8B-84BA-909751204D49}" sibTransId="{697AF10D-D006-45D5-927C-BE6154A15F14}"/>
    <dgm:cxn modelId="{B816A2FE-A679-4C43-9899-9D2D2AABBB30}" srcId="{3D43DF84-8F15-4D21-96AD-E3858426D32E}" destId="{6FAAD172-09F3-47A0-A6EF-2AD61DE64989}" srcOrd="0" destOrd="0" parTransId="{05250B73-3D80-4FE2-887E-EF156FB590D4}" sibTransId="{CDB05362-D5B3-4408-942C-CC91FD6E5A2B}"/>
    <dgm:cxn modelId="{81D98DDC-0796-436F-9CA7-07455DB38DF1}" type="presParOf" srcId="{001536CB-4262-4F82-8822-65B14D5B26C1}" destId="{18048787-FD5B-468B-9918-37367AF6594F}" srcOrd="0" destOrd="0" presId="urn:microsoft.com/office/officeart/2018/2/layout/IconVerticalSolidList"/>
    <dgm:cxn modelId="{80B2CAF6-E6BF-4653-9348-81A021BB3C04}" type="presParOf" srcId="{18048787-FD5B-468B-9918-37367AF6594F}" destId="{BA22D857-7968-4F7D-8031-CC2DE92A54C3}" srcOrd="0" destOrd="0" presId="urn:microsoft.com/office/officeart/2018/2/layout/IconVerticalSolidList"/>
    <dgm:cxn modelId="{FCDFBAA0-1696-4D49-8DE2-AE0C55D7091C}" type="presParOf" srcId="{18048787-FD5B-468B-9918-37367AF6594F}" destId="{A66D36FE-1E1B-4640-A708-2D7A9C0350C1}" srcOrd="1" destOrd="0" presId="urn:microsoft.com/office/officeart/2018/2/layout/IconVerticalSolidList"/>
    <dgm:cxn modelId="{C82ACD3A-5149-4A21-818B-C448D69C3F30}" type="presParOf" srcId="{18048787-FD5B-468B-9918-37367AF6594F}" destId="{43F348FE-7A5A-4D7F-977C-43B9825A8D4A}" srcOrd="2" destOrd="0" presId="urn:microsoft.com/office/officeart/2018/2/layout/IconVerticalSolidList"/>
    <dgm:cxn modelId="{036AC68E-4F74-4983-A361-D1325B3D71AF}" type="presParOf" srcId="{18048787-FD5B-468B-9918-37367AF6594F}" destId="{5B62C41A-46FB-4D5D-88F7-AAE892DEA0AB}" srcOrd="3" destOrd="0" presId="urn:microsoft.com/office/officeart/2018/2/layout/IconVerticalSolidList"/>
    <dgm:cxn modelId="{3F3F4050-7946-4E46-8D95-9532A1C5A0D0}" type="presParOf" srcId="{001536CB-4262-4F82-8822-65B14D5B26C1}" destId="{935CD675-6BC4-4E84-8727-B23206B8BC8D}" srcOrd="1" destOrd="0" presId="urn:microsoft.com/office/officeart/2018/2/layout/IconVerticalSolidList"/>
    <dgm:cxn modelId="{94509904-1538-4E76-BA9F-75E249A3EFF6}" type="presParOf" srcId="{001536CB-4262-4F82-8822-65B14D5B26C1}" destId="{3375A1DD-9C90-420A-9E90-10804D6076EF}" srcOrd="2" destOrd="0" presId="urn:microsoft.com/office/officeart/2018/2/layout/IconVerticalSolidList"/>
    <dgm:cxn modelId="{56517CB2-8F82-428B-A09B-B99E9ED21C02}" type="presParOf" srcId="{3375A1DD-9C90-420A-9E90-10804D6076EF}" destId="{B3D7FED1-47AA-4F0F-A23B-62550F93DAD4}" srcOrd="0" destOrd="0" presId="urn:microsoft.com/office/officeart/2018/2/layout/IconVerticalSolidList"/>
    <dgm:cxn modelId="{120D9AED-FAA8-4BBD-9D4B-28DE51145C62}" type="presParOf" srcId="{3375A1DD-9C90-420A-9E90-10804D6076EF}" destId="{C7BEBB1A-1BEA-4E05-B240-912A32C81448}" srcOrd="1" destOrd="0" presId="urn:microsoft.com/office/officeart/2018/2/layout/IconVerticalSolidList"/>
    <dgm:cxn modelId="{B9307594-CF5D-45F2-BF44-E0C37E70D717}" type="presParOf" srcId="{3375A1DD-9C90-420A-9E90-10804D6076EF}" destId="{54B35322-26B8-4F72-8F9B-AE2E35406F11}" srcOrd="2" destOrd="0" presId="urn:microsoft.com/office/officeart/2018/2/layout/IconVerticalSolidList"/>
    <dgm:cxn modelId="{4A38BA7D-05AC-467C-A971-E888A7CFA068}" type="presParOf" srcId="{3375A1DD-9C90-420A-9E90-10804D6076EF}" destId="{F212F29C-B526-4915-994D-11B83BBFDFA4}" srcOrd="3" destOrd="0" presId="urn:microsoft.com/office/officeart/2018/2/layout/IconVerticalSolidList"/>
    <dgm:cxn modelId="{F3CA7F3C-8992-4D29-B09F-F051FFA71E7D}" type="presParOf" srcId="{001536CB-4262-4F82-8822-65B14D5B26C1}" destId="{098C14E3-CA22-426E-A567-6B6C027B0971}" srcOrd="3" destOrd="0" presId="urn:microsoft.com/office/officeart/2018/2/layout/IconVerticalSolidList"/>
    <dgm:cxn modelId="{BE7BB707-C25E-47F5-A196-3C1323C7F27A}" type="presParOf" srcId="{001536CB-4262-4F82-8822-65B14D5B26C1}" destId="{9907158C-572F-43C2-AFAF-F65001BEC5E4}" srcOrd="4" destOrd="0" presId="urn:microsoft.com/office/officeart/2018/2/layout/IconVerticalSolidList"/>
    <dgm:cxn modelId="{EEA5BB46-859F-45EC-93A4-A959152D7A31}" type="presParOf" srcId="{9907158C-572F-43C2-AFAF-F65001BEC5E4}" destId="{DC5013C0-898E-4C06-B5DD-02C0FA7B08DA}" srcOrd="0" destOrd="0" presId="urn:microsoft.com/office/officeart/2018/2/layout/IconVerticalSolidList"/>
    <dgm:cxn modelId="{47D3655A-9B9C-4D12-BDED-7E196E2F96C0}" type="presParOf" srcId="{9907158C-572F-43C2-AFAF-F65001BEC5E4}" destId="{25662172-65F2-4744-894E-FCB8924CDD88}" srcOrd="1" destOrd="0" presId="urn:microsoft.com/office/officeart/2018/2/layout/IconVerticalSolidList"/>
    <dgm:cxn modelId="{D6B9AD60-F308-444C-9EFF-30B1A02A61ED}" type="presParOf" srcId="{9907158C-572F-43C2-AFAF-F65001BEC5E4}" destId="{B728B22F-7E7E-40B2-96F4-34A4508E8B85}" srcOrd="2" destOrd="0" presId="urn:microsoft.com/office/officeart/2018/2/layout/IconVerticalSolidList"/>
    <dgm:cxn modelId="{CF7603C9-232E-4437-A625-F2F17526D1F3}" type="presParOf" srcId="{9907158C-572F-43C2-AFAF-F65001BEC5E4}" destId="{10B34AAA-4D3A-4F3D-90FC-A17CDA51180F}" srcOrd="3" destOrd="0" presId="urn:microsoft.com/office/officeart/2018/2/layout/IconVerticalSolidList"/>
    <dgm:cxn modelId="{AB1E0E18-7D69-4411-BC32-2C689ABB8698}" type="presParOf" srcId="{001536CB-4262-4F82-8822-65B14D5B26C1}" destId="{5C92F228-8632-4A09-8720-A86439B8DF6C}" srcOrd="5" destOrd="0" presId="urn:microsoft.com/office/officeart/2018/2/layout/IconVerticalSolidList"/>
    <dgm:cxn modelId="{4DA5FBD9-995B-4C8C-9ECA-897583DF182B}" type="presParOf" srcId="{001536CB-4262-4F82-8822-65B14D5B26C1}" destId="{B14D7E6C-7B62-45FE-B0F8-E80DB186952A}" srcOrd="6" destOrd="0" presId="urn:microsoft.com/office/officeart/2018/2/layout/IconVerticalSolidList"/>
    <dgm:cxn modelId="{40F26AF9-B44B-4461-B394-B6C67DF2F92E}" type="presParOf" srcId="{B14D7E6C-7B62-45FE-B0F8-E80DB186952A}" destId="{51DC15F7-AFE7-4977-A5FD-BBF541D2E8F2}" srcOrd="0" destOrd="0" presId="urn:microsoft.com/office/officeart/2018/2/layout/IconVerticalSolidList"/>
    <dgm:cxn modelId="{4E979A5D-FBBA-4A92-9BCA-7F1C3689D399}" type="presParOf" srcId="{B14D7E6C-7B62-45FE-B0F8-E80DB186952A}" destId="{15B945AD-21D2-43F2-B321-8540548F0342}" srcOrd="1" destOrd="0" presId="urn:microsoft.com/office/officeart/2018/2/layout/IconVerticalSolidList"/>
    <dgm:cxn modelId="{42A44460-C974-4C52-827B-95A294D56B9B}" type="presParOf" srcId="{B14D7E6C-7B62-45FE-B0F8-E80DB186952A}" destId="{FC9B39A6-1D04-49B7-804E-3C703B6D0316}" srcOrd="2" destOrd="0" presId="urn:microsoft.com/office/officeart/2018/2/layout/IconVerticalSolidList"/>
    <dgm:cxn modelId="{B1E123A3-1DF8-4A86-A626-66B51A408FDE}" type="presParOf" srcId="{B14D7E6C-7B62-45FE-B0F8-E80DB186952A}" destId="{6CB8D546-7469-44E3-928D-AAF04ABFA8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07B41-9DA6-4CE6-B195-8CFEB9FDEFD4}">
      <dsp:nvSpPr>
        <dsp:cNvPr id="0" name=""/>
        <dsp:cNvSpPr/>
      </dsp:nvSpPr>
      <dsp:spPr>
        <a:xfrm>
          <a:off x="0" y="55855"/>
          <a:ext cx="4691043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Inspired by the classic Flappy Bird game</a:t>
          </a:r>
        </a:p>
      </dsp:txBody>
      <dsp:txXfrm>
        <a:off x="84655" y="140510"/>
        <a:ext cx="4521733" cy="1564849"/>
      </dsp:txXfrm>
    </dsp:sp>
    <dsp:sp modelId="{B930DC16-0174-47AB-87BA-61738AD927A2}">
      <dsp:nvSpPr>
        <dsp:cNvPr id="0" name=""/>
        <dsp:cNvSpPr/>
      </dsp:nvSpPr>
      <dsp:spPr>
        <a:xfrm>
          <a:off x="0" y="1879295"/>
          <a:ext cx="4691043" cy="1734159"/>
        </a:xfrm>
        <a:prstGeom prst="roundRect">
          <a:avLst/>
        </a:prstGeom>
        <a:solidFill>
          <a:schemeClr val="accent2">
            <a:hueOff val="-762398"/>
            <a:satOff val="-331"/>
            <a:lumOff val="-6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Based on MMD lectures by </a:t>
          </a:r>
          <a:r>
            <a:rPr lang="en-US" sz="3100" kern="1200" dirty="0" err="1"/>
            <a:t>Assoz</a:t>
          </a:r>
          <a:r>
            <a:rPr lang="en-US" sz="3100" kern="1200" dirty="0"/>
            <a:t>. Prof. </a:t>
          </a:r>
          <a:r>
            <a:rPr lang="en-US" sz="3100" kern="1200" dirty="0" err="1"/>
            <a:t>Dr.techn</a:t>
          </a:r>
          <a:r>
            <a:rPr lang="en-US" sz="3100" kern="1200" dirty="0"/>
            <a:t>. Sebastian </a:t>
          </a:r>
          <a:r>
            <a:rPr lang="en-US" sz="3100" kern="1200" dirty="0" err="1"/>
            <a:t>Tschiatschek</a:t>
          </a:r>
          <a:endParaRPr lang="en-US" sz="3100" kern="1200" dirty="0"/>
        </a:p>
      </dsp:txBody>
      <dsp:txXfrm>
        <a:off x="84655" y="1963950"/>
        <a:ext cx="4521733" cy="1564849"/>
      </dsp:txXfrm>
    </dsp:sp>
    <dsp:sp modelId="{F18983D8-64F7-464B-BCC9-08CF5CB3F57B}">
      <dsp:nvSpPr>
        <dsp:cNvPr id="0" name=""/>
        <dsp:cNvSpPr/>
      </dsp:nvSpPr>
      <dsp:spPr>
        <a:xfrm>
          <a:off x="0" y="3702734"/>
          <a:ext cx="4691043" cy="1734159"/>
        </a:xfrm>
        <a:prstGeom prst="roundRect">
          <a:avLst/>
        </a:prstGeom>
        <a:solidFill>
          <a:schemeClr val="accent2">
            <a:hueOff val="-1524796"/>
            <a:satOff val="-662"/>
            <a:lumOff val="-1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Created as a learning tool and a fun seminar project</a:t>
          </a:r>
        </a:p>
      </dsp:txBody>
      <dsp:txXfrm>
        <a:off x="84655" y="3787389"/>
        <a:ext cx="4521733" cy="1564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7B749-C63D-4835-8308-C801AC610B9D}">
      <dsp:nvSpPr>
        <dsp:cNvPr id="0" name=""/>
        <dsp:cNvSpPr/>
      </dsp:nvSpPr>
      <dsp:spPr>
        <a:xfrm>
          <a:off x="574" y="2024696"/>
          <a:ext cx="2017616" cy="128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72F661-569A-484A-A1DC-94EDA46F990F}">
      <dsp:nvSpPr>
        <dsp:cNvPr id="0" name=""/>
        <dsp:cNvSpPr/>
      </dsp:nvSpPr>
      <dsp:spPr>
        <a:xfrm>
          <a:off x="224754" y="2237667"/>
          <a:ext cx="2017616" cy="1281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make learning the Mining Massive Data (MMD) lecture material more engaging.</a:t>
          </a:r>
        </a:p>
      </dsp:txBody>
      <dsp:txXfrm>
        <a:off x="262279" y="2275192"/>
        <a:ext cx="1942566" cy="1206136"/>
      </dsp:txXfrm>
    </dsp:sp>
    <dsp:sp modelId="{3C27F36B-5FCD-4959-AE42-F17E73CEA8D5}">
      <dsp:nvSpPr>
        <dsp:cNvPr id="0" name=""/>
        <dsp:cNvSpPr/>
      </dsp:nvSpPr>
      <dsp:spPr>
        <a:xfrm>
          <a:off x="2466550" y="2024696"/>
          <a:ext cx="2017616" cy="12811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6CF68-C310-42BB-9328-EC37BBF41F8D}">
      <dsp:nvSpPr>
        <dsp:cNvPr id="0" name=""/>
        <dsp:cNvSpPr/>
      </dsp:nvSpPr>
      <dsp:spPr>
        <a:xfrm>
          <a:off x="2690730" y="2237667"/>
          <a:ext cx="2017616" cy="12811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Includes two levels based on the first two lectures.</a:t>
          </a:r>
        </a:p>
      </dsp:txBody>
      <dsp:txXfrm>
        <a:off x="2728255" y="2275192"/>
        <a:ext cx="1942566" cy="1206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8F6AB-EB0F-41BC-AF69-1CBC76950A91}">
      <dsp:nvSpPr>
        <dsp:cNvPr id="0" name=""/>
        <dsp:cNvSpPr/>
      </dsp:nvSpPr>
      <dsp:spPr>
        <a:xfrm>
          <a:off x="0" y="1776"/>
          <a:ext cx="4691043" cy="757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52197-74E4-4E14-9AB4-5B2669249DD2}">
      <dsp:nvSpPr>
        <dsp:cNvPr id="0" name=""/>
        <dsp:cNvSpPr/>
      </dsp:nvSpPr>
      <dsp:spPr>
        <a:xfrm>
          <a:off x="229031" y="172131"/>
          <a:ext cx="416421" cy="416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82079-2458-41F3-B551-4A2F961E962C}">
      <dsp:nvSpPr>
        <dsp:cNvPr id="0" name=""/>
        <dsp:cNvSpPr/>
      </dsp:nvSpPr>
      <dsp:spPr>
        <a:xfrm>
          <a:off x="874485" y="1776"/>
          <a:ext cx="3816557" cy="7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30" tIns="80130" rIns="80130" bIns="80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Control a floating student with mouse clicks</a:t>
          </a:r>
        </a:p>
      </dsp:txBody>
      <dsp:txXfrm>
        <a:off x="874485" y="1776"/>
        <a:ext cx="3816557" cy="757130"/>
      </dsp:txXfrm>
    </dsp:sp>
    <dsp:sp modelId="{70F20092-7B50-4BEC-9F8C-77DEA6FB0C83}">
      <dsp:nvSpPr>
        <dsp:cNvPr id="0" name=""/>
        <dsp:cNvSpPr/>
      </dsp:nvSpPr>
      <dsp:spPr>
        <a:xfrm>
          <a:off x="0" y="948189"/>
          <a:ext cx="4691043" cy="757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01AEF-CDFA-4DE1-AE1E-CC6DC2B961BF}">
      <dsp:nvSpPr>
        <dsp:cNvPr id="0" name=""/>
        <dsp:cNvSpPr/>
      </dsp:nvSpPr>
      <dsp:spPr>
        <a:xfrm>
          <a:off x="229031" y="1118544"/>
          <a:ext cx="416421" cy="416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37397-3381-4B69-84E4-D0C0F783F85A}">
      <dsp:nvSpPr>
        <dsp:cNvPr id="0" name=""/>
        <dsp:cNvSpPr/>
      </dsp:nvSpPr>
      <dsp:spPr>
        <a:xfrm>
          <a:off x="874485" y="948189"/>
          <a:ext cx="3816557" cy="7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30" tIns="80130" rIns="80130" bIns="80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Answer MCQs by flying into answer options</a:t>
          </a:r>
        </a:p>
      </dsp:txBody>
      <dsp:txXfrm>
        <a:off x="874485" y="948189"/>
        <a:ext cx="3816557" cy="757130"/>
      </dsp:txXfrm>
    </dsp:sp>
    <dsp:sp modelId="{5AC38053-10C7-4CF5-A065-1AD29F32EE3D}">
      <dsp:nvSpPr>
        <dsp:cNvPr id="0" name=""/>
        <dsp:cNvSpPr/>
      </dsp:nvSpPr>
      <dsp:spPr>
        <a:xfrm>
          <a:off x="0" y="1894603"/>
          <a:ext cx="4691043" cy="757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4513F-224D-4DB6-8EA7-B76FDABD90F4}">
      <dsp:nvSpPr>
        <dsp:cNvPr id="0" name=""/>
        <dsp:cNvSpPr/>
      </dsp:nvSpPr>
      <dsp:spPr>
        <a:xfrm>
          <a:off x="229031" y="2064957"/>
          <a:ext cx="416421" cy="416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0574C-A366-446E-8E3B-FE59457E88D8}">
      <dsp:nvSpPr>
        <dsp:cNvPr id="0" name=""/>
        <dsp:cNvSpPr/>
      </dsp:nvSpPr>
      <dsp:spPr>
        <a:xfrm>
          <a:off x="874485" y="1894603"/>
          <a:ext cx="3816557" cy="7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30" tIns="80130" rIns="80130" bIns="80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Avoid hitting the ground</a:t>
          </a:r>
        </a:p>
      </dsp:txBody>
      <dsp:txXfrm>
        <a:off x="874485" y="1894603"/>
        <a:ext cx="3816557" cy="757130"/>
      </dsp:txXfrm>
    </dsp:sp>
    <dsp:sp modelId="{0F1EC1B0-4CB9-411F-8D8C-8E91616D919B}">
      <dsp:nvSpPr>
        <dsp:cNvPr id="0" name=""/>
        <dsp:cNvSpPr/>
      </dsp:nvSpPr>
      <dsp:spPr>
        <a:xfrm>
          <a:off x="0" y="2841016"/>
          <a:ext cx="4691043" cy="757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22FC3-E2F6-492A-8BF1-59150C65E7C0}">
      <dsp:nvSpPr>
        <dsp:cNvPr id="0" name=""/>
        <dsp:cNvSpPr/>
      </dsp:nvSpPr>
      <dsp:spPr>
        <a:xfrm>
          <a:off x="229031" y="3011370"/>
          <a:ext cx="416421" cy="416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7269D-BDDE-4FE8-BCB5-38D240607775}">
      <dsp:nvSpPr>
        <dsp:cNvPr id="0" name=""/>
        <dsp:cNvSpPr/>
      </dsp:nvSpPr>
      <dsp:spPr>
        <a:xfrm>
          <a:off x="874485" y="2841016"/>
          <a:ext cx="3816557" cy="7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30" tIns="80130" rIns="80130" bIns="80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Skipping reduces XP</a:t>
          </a:r>
        </a:p>
      </dsp:txBody>
      <dsp:txXfrm>
        <a:off x="874485" y="2841016"/>
        <a:ext cx="3816557" cy="757130"/>
      </dsp:txXfrm>
    </dsp:sp>
    <dsp:sp modelId="{E2182813-7BD3-492D-BB78-73B54178940E}">
      <dsp:nvSpPr>
        <dsp:cNvPr id="0" name=""/>
        <dsp:cNvSpPr/>
      </dsp:nvSpPr>
      <dsp:spPr>
        <a:xfrm>
          <a:off x="0" y="3787429"/>
          <a:ext cx="4691043" cy="757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445A2-52BE-4110-9F83-13CFEE200C77}">
      <dsp:nvSpPr>
        <dsp:cNvPr id="0" name=""/>
        <dsp:cNvSpPr/>
      </dsp:nvSpPr>
      <dsp:spPr>
        <a:xfrm>
          <a:off x="229031" y="3957783"/>
          <a:ext cx="416421" cy="416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68D57-A58F-46BD-B9A6-4FEE4FFD00E8}">
      <dsp:nvSpPr>
        <dsp:cNvPr id="0" name=""/>
        <dsp:cNvSpPr/>
      </dsp:nvSpPr>
      <dsp:spPr>
        <a:xfrm>
          <a:off x="874485" y="3787429"/>
          <a:ext cx="3816557" cy="7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30" tIns="80130" rIns="80130" bIns="80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Speed modes: 🐢 Slow, 🚲 Moderate, ⚡ God Mode</a:t>
          </a:r>
        </a:p>
      </dsp:txBody>
      <dsp:txXfrm>
        <a:off x="874485" y="3787429"/>
        <a:ext cx="3816557" cy="757130"/>
      </dsp:txXfrm>
    </dsp:sp>
    <dsp:sp modelId="{057A271E-927E-4BBF-9172-48E26F8E7899}">
      <dsp:nvSpPr>
        <dsp:cNvPr id="0" name=""/>
        <dsp:cNvSpPr/>
      </dsp:nvSpPr>
      <dsp:spPr>
        <a:xfrm>
          <a:off x="0" y="4733842"/>
          <a:ext cx="4691043" cy="75713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96950-A504-49F7-A2D9-5C3204BC8C98}">
      <dsp:nvSpPr>
        <dsp:cNvPr id="0" name=""/>
        <dsp:cNvSpPr/>
      </dsp:nvSpPr>
      <dsp:spPr>
        <a:xfrm>
          <a:off x="229031" y="4904197"/>
          <a:ext cx="416421" cy="41642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AD0C9-A410-4D8F-9093-859ABE8EA135}">
      <dsp:nvSpPr>
        <dsp:cNvPr id="0" name=""/>
        <dsp:cNvSpPr/>
      </dsp:nvSpPr>
      <dsp:spPr>
        <a:xfrm>
          <a:off x="874485" y="4733842"/>
          <a:ext cx="3816557" cy="7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130" tIns="80130" rIns="80130" bIns="8013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Game can be paused</a:t>
          </a:r>
        </a:p>
      </dsp:txBody>
      <dsp:txXfrm>
        <a:off x="874485" y="4733842"/>
        <a:ext cx="3816557" cy="7571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22D857-7968-4F7D-8031-CC2DE92A54C3}">
      <dsp:nvSpPr>
        <dsp:cNvPr id="0" name=""/>
        <dsp:cNvSpPr/>
      </dsp:nvSpPr>
      <dsp:spPr>
        <a:xfrm>
          <a:off x="0" y="2279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D36FE-1E1B-4640-A708-2D7A9C0350C1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2C41A-46FB-4D5D-88F7-AAE892DEA0AB}">
      <dsp:nvSpPr>
        <dsp:cNvPr id="0" name=""/>
        <dsp:cNvSpPr/>
      </dsp:nvSpPr>
      <dsp:spPr>
        <a:xfrm>
          <a:off x="1334496" y="2279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Promotes active recall through MCQs</a:t>
          </a:r>
        </a:p>
      </dsp:txBody>
      <dsp:txXfrm>
        <a:off x="1334496" y="2279"/>
        <a:ext cx="3356546" cy="1155408"/>
      </dsp:txXfrm>
    </dsp:sp>
    <dsp:sp modelId="{B3D7FED1-47AA-4F0F-A23B-62550F93DAD4}">
      <dsp:nvSpPr>
        <dsp:cNvPr id="0" name=""/>
        <dsp:cNvSpPr/>
      </dsp:nvSpPr>
      <dsp:spPr>
        <a:xfrm>
          <a:off x="0" y="1446540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EBB1A-1BEA-4E05-B240-912A32C81448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12F29C-B526-4915-994D-11B83BBFDFA4}">
      <dsp:nvSpPr>
        <dsp:cNvPr id="0" name=""/>
        <dsp:cNvSpPr/>
      </dsp:nvSpPr>
      <dsp:spPr>
        <a:xfrm>
          <a:off x="1334496" y="1446540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Enhances memory via interaction and repetition</a:t>
          </a:r>
        </a:p>
      </dsp:txBody>
      <dsp:txXfrm>
        <a:off x="1334496" y="1446540"/>
        <a:ext cx="3356546" cy="1155408"/>
      </dsp:txXfrm>
    </dsp:sp>
    <dsp:sp modelId="{DC5013C0-898E-4C06-B5DD-02C0FA7B08DA}">
      <dsp:nvSpPr>
        <dsp:cNvPr id="0" name=""/>
        <dsp:cNvSpPr/>
      </dsp:nvSpPr>
      <dsp:spPr>
        <a:xfrm>
          <a:off x="0" y="2890801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62172-65F2-4744-894E-FCB8924CDD88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34AAA-4D3A-4F3D-90FC-A17CDA51180F}">
      <dsp:nvSpPr>
        <dsp:cNvPr id="0" name=""/>
        <dsp:cNvSpPr/>
      </dsp:nvSpPr>
      <dsp:spPr>
        <a:xfrm>
          <a:off x="1334496" y="2890801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Makes learning more enjoyable and less stressful</a:t>
          </a:r>
        </a:p>
      </dsp:txBody>
      <dsp:txXfrm>
        <a:off x="1334496" y="2890801"/>
        <a:ext cx="3356546" cy="1155408"/>
      </dsp:txXfrm>
    </dsp:sp>
    <dsp:sp modelId="{51DC15F7-AFE7-4977-A5FD-BBF541D2E8F2}">
      <dsp:nvSpPr>
        <dsp:cNvPr id="0" name=""/>
        <dsp:cNvSpPr/>
      </dsp:nvSpPr>
      <dsp:spPr>
        <a:xfrm>
          <a:off x="0" y="4335061"/>
          <a:ext cx="4691043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945AD-21D2-43F2-B321-8540548F0342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8D546-7469-44E3-928D-AAF04ABFA8A0}">
      <dsp:nvSpPr>
        <dsp:cNvPr id="0" name=""/>
        <dsp:cNvSpPr/>
      </dsp:nvSpPr>
      <dsp:spPr>
        <a:xfrm>
          <a:off x="1334496" y="4335061"/>
          <a:ext cx="3356546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Encourages consistent engagement with lecture material</a:t>
          </a:r>
        </a:p>
      </dsp:txBody>
      <dsp:txXfrm>
        <a:off x="1334496" y="4335061"/>
        <a:ext cx="3356546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6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5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5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3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4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8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4695" y="1067403"/>
            <a:ext cx="4372851" cy="4723194"/>
          </a:xfrm>
        </p:spPr>
        <p:txBody>
          <a:bodyPr anchor="ctr">
            <a:normAutofit/>
          </a:bodyPr>
          <a:lstStyle/>
          <a:p>
            <a:r>
              <a:rPr lang="en-US" sz="6300"/>
              <a:t>Flappy MMD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3117" y="1067403"/>
            <a:ext cx="2069893" cy="4723194"/>
          </a:xfrm>
        </p:spPr>
        <p:txBody>
          <a:bodyPr anchor="ctr"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An interactive way to study Mining Massive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0F381-6D9D-5926-EED2-F18AE5951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30" y="4542503"/>
            <a:ext cx="4557339" cy="20079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3EDDF-9014-6587-4322-5A68D2535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911" y="0"/>
            <a:ext cx="4508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4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8EB1DA-26B2-2B9D-4A97-D51263F8C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370" y="0"/>
            <a:ext cx="4465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04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77B34-A71B-E63C-5785-9901B59C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507" y="0"/>
            <a:ext cx="5166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2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Game Inspiration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22D046-9E54-7D98-EF97-ABBD0F278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316690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593" y="643467"/>
            <a:ext cx="2511806" cy="558429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Game Purpose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D00EA00-8684-94CD-62C9-14D91AD3D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241035"/>
              </p:ext>
            </p:extLst>
          </p:nvPr>
        </p:nvGraphicFramePr>
        <p:xfrm>
          <a:off x="475059" y="684213"/>
          <a:ext cx="470892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Gameplay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60BD92-E78C-B9BF-71AB-EAAA8C8753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350784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t>- Score = Questions answered</a:t>
            </a:r>
          </a:p>
          <a:p>
            <a:r>
              <a:t>- XP = Score × 10 − Skipped × 15</a:t>
            </a:r>
          </a:p>
          <a:p>
            <a:r>
              <a:t>- Highest XP is saved and displayed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Character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r>
              <a:t>- Character generated using AI tools</a:t>
            </a:r>
          </a:p>
          <a:p>
            <a:r>
              <a:t>- Sound effects from open-source repositories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723" y="639763"/>
            <a:ext cx="2998270" cy="5492750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Why It’s a Serious Game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D0C764-CAAE-4485-DE05-CCC97B40D4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32920"/>
              </p:ext>
            </p:extLst>
          </p:nvPr>
        </p:nvGraphicFramePr>
        <p:xfrm>
          <a:off x="3966260" y="639763"/>
          <a:ext cx="4691043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14BBDE-6F88-5F5C-3CED-C0E6C0E8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442"/>
            <a:ext cx="9144000" cy="42991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04E0C-0EEF-C3FC-8890-2935F296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470" y="0"/>
            <a:ext cx="4471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54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11</TotalTime>
  <Words>189</Words>
  <Application>Microsoft Office PowerPoint</Application>
  <PresentationFormat>On-screen Show (4:3)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 Light</vt:lpstr>
      <vt:lpstr>Metropolitan</vt:lpstr>
      <vt:lpstr>Flappy MMD Game</vt:lpstr>
      <vt:lpstr>Game Inspiration</vt:lpstr>
      <vt:lpstr>Game Purpose</vt:lpstr>
      <vt:lpstr>Gameplay</vt:lpstr>
      <vt:lpstr>Scoring</vt:lpstr>
      <vt:lpstr>Character Design</vt:lpstr>
      <vt:lpstr>Why It’s a Serious Game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Kalinchuk Daryna Yuriivna</cp:lastModifiedBy>
  <cp:revision>2</cp:revision>
  <dcterms:created xsi:type="dcterms:W3CDTF">2013-01-27T09:14:16Z</dcterms:created>
  <dcterms:modified xsi:type="dcterms:W3CDTF">2025-06-12T19:03:25Z</dcterms:modified>
  <cp:category/>
</cp:coreProperties>
</file>