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9"/>
  </p:notesMasterIdLst>
  <p:sldIdLst>
    <p:sldId id="256" r:id="rId2"/>
    <p:sldId id="257" r:id="rId3"/>
    <p:sldId id="258" r:id="rId4"/>
    <p:sldId id="279" r:id="rId5"/>
    <p:sldId id="280" r:id="rId6"/>
    <p:sldId id="281" r:id="rId7"/>
    <p:sldId id="289" r:id="rId8"/>
    <p:sldId id="290" r:id="rId9"/>
    <p:sldId id="288" r:id="rId10"/>
    <p:sldId id="291" r:id="rId11"/>
    <p:sldId id="292" r:id="rId12"/>
    <p:sldId id="293" r:id="rId13"/>
    <p:sldId id="294" r:id="rId14"/>
    <p:sldId id="295" r:id="rId15"/>
    <p:sldId id="282" r:id="rId16"/>
    <p:sldId id="318" r:id="rId17"/>
    <p:sldId id="319" r:id="rId18"/>
    <p:sldId id="320" r:id="rId19"/>
    <p:sldId id="321" r:id="rId20"/>
    <p:sldId id="300" r:id="rId21"/>
    <p:sldId id="301" r:id="rId22"/>
    <p:sldId id="302" r:id="rId23"/>
    <p:sldId id="303" r:id="rId24"/>
    <p:sldId id="304" r:id="rId25"/>
    <p:sldId id="305" r:id="rId26"/>
    <p:sldId id="306" r:id="rId27"/>
    <p:sldId id="307" r:id="rId28"/>
    <p:sldId id="308" r:id="rId29"/>
    <p:sldId id="309" r:id="rId30"/>
    <p:sldId id="310" r:id="rId31"/>
    <p:sldId id="311" r:id="rId32"/>
    <p:sldId id="312" r:id="rId33"/>
    <p:sldId id="313" r:id="rId34"/>
    <p:sldId id="314" r:id="rId35"/>
    <p:sldId id="315" r:id="rId36"/>
    <p:sldId id="316" r:id="rId37"/>
    <p:sldId id="278"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p:scale>
          <a:sx n="50" d="100"/>
          <a:sy n="50" d="100"/>
        </p:scale>
        <p:origin x="-29" y="4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i Das" userId="c5caea52ba8e7d81" providerId="LiveId" clId="{6422800E-DA39-4BAD-B204-4434D1AFCC21}"/>
    <pc:docChg chg="undo custSel addSld delSld modSld">
      <pc:chgData name="Aditi Das" userId="c5caea52ba8e7d81" providerId="LiveId" clId="{6422800E-DA39-4BAD-B204-4434D1AFCC21}" dt="2024-11-12T02:55:43.317" v="2339" actId="47"/>
      <pc:docMkLst>
        <pc:docMk/>
      </pc:docMkLst>
      <pc:sldChg chg="modSp mod">
        <pc:chgData name="Aditi Das" userId="c5caea52ba8e7d81" providerId="LiveId" clId="{6422800E-DA39-4BAD-B204-4434D1AFCC21}" dt="2024-11-12T02:09:35.844" v="2282" actId="14100"/>
        <pc:sldMkLst>
          <pc:docMk/>
          <pc:sldMk cId="1893310824" sldId="256"/>
        </pc:sldMkLst>
        <pc:spChg chg="mod">
          <ac:chgData name="Aditi Das" userId="c5caea52ba8e7d81" providerId="LiveId" clId="{6422800E-DA39-4BAD-B204-4434D1AFCC21}" dt="2024-11-12T02:09:31.124" v="2281" actId="113"/>
          <ac:spMkLst>
            <pc:docMk/>
            <pc:sldMk cId="1893310824" sldId="256"/>
            <ac:spMk id="2" creationId="{02F70D18-144E-2946-99CC-FC58BA4E8036}"/>
          </ac:spMkLst>
        </pc:spChg>
        <pc:picChg chg="mod">
          <ac:chgData name="Aditi Das" userId="c5caea52ba8e7d81" providerId="LiveId" clId="{6422800E-DA39-4BAD-B204-4434D1AFCC21}" dt="2024-11-12T02:09:35.844" v="2282" actId="14100"/>
          <ac:picMkLst>
            <pc:docMk/>
            <pc:sldMk cId="1893310824" sldId="256"/>
            <ac:picMk id="5" creationId="{BA2FFE8B-6658-5919-80E4-7EDCDEA352CD}"/>
          </ac:picMkLst>
        </pc:picChg>
      </pc:sldChg>
      <pc:sldChg chg="modSp mod">
        <pc:chgData name="Aditi Das" userId="c5caea52ba8e7d81" providerId="LiveId" clId="{6422800E-DA39-4BAD-B204-4434D1AFCC21}" dt="2024-11-12T02:38:24.946" v="2328" actId="20577"/>
        <pc:sldMkLst>
          <pc:docMk/>
          <pc:sldMk cId="193230023" sldId="257"/>
        </pc:sldMkLst>
        <pc:spChg chg="mod">
          <ac:chgData name="Aditi Das" userId="c5caea52ba8e7d81" providerId="LiveId" clId="{6422800E-DA39-4BAD-B204-4434D1AFCC21}" dt="2024-11-06T04:54:05.726" v="738" actId="122"/>
          <ac:spMkLst>
            <pc:docMk/>
            <pc:sldMk cId="193230023" sldId="257"/>
            <ac:spMk id="2" creationId="{2DE8C348-534B-971D-B63F-3DB1A0D890A2}"/>
          </ac:spMkLst>
        </pc:spChg>
        <pc:graphicFrameChg chg="mod modGraphic">
          <ac:chgData name="Aditi Das" userId="c5caea52ba8e7d81" providerId="LiveId" clId="{6422800E-DA39-4BAD-B204-4434D1AFCC21}" dt="2024-11-12T02:38:24.946" v="2328" actId="20577"/>
          <ac:graphicFrameMkLst>
            <pc:docMk/>
            <pc:sldMk cId="193230023" sldId="257"/>
            <ac:graphicFrameMk id="6" creationId="{D5015622-F8EB-E1DA-E6E2-26E0527FDA21}"/>
          </ac:graphicFrameMkLst>
        </pc:graphicFrameChg>
      </pc:sldChg>
      <pc:sldChg chg="modSp mod">
        <pc:chgData name="Aditi Das" userId="c5caea52ba8e7d81" providerId="LiveId" clId="{6422800E-DA39-4BAD-B204-4434D1AFCC21}" dt="2024-11-12T02:44:13.566" v="2335" actId="207"/>
        <pc:sldMkLst>
          <pc:docMk/>
          <pc:sldMk cId="1264141915" sldId="258"/>
        </pc:sldMkLst>
        <pc:spChg chg="mod">
          <ac:chgData name="Aditi Das" userId="c5caea52ba8e7d81" providerId="LiveId" clId="{6422800E-DA39-4BAD-B204-4434D1AFCC21}" dt="2024-11-11T03:59:50.177" v="2187" actId="207"/>
          <ac:spMkLst>
            <pc:docMk/>
            <pc:sldMk cId="1264141915" sldId="258"/>
            <ac:spMk id="2" creationId="{2E0145D7-17B5-64CF-3219-BC99D7C3B7E0}"/>
          </ac:spMkLst>
        </pc:spChg>
        <pc:spChg chg="mod">
          <ac:chgData name="Aditi Das" userId="c5caea52ba8e7d81" providerId="LiveId" clId="{6422800E-DA39-4BAD-B204-4434D1AFCC21}" dt="2024-11-12T02:44:13.566" v="2335" actId="207"/>
          <ac:spMkLst>
            <pc:docMk/>
            <pc:sldMk cId="1264141915" sldId="258"/>
            <ac:spMk id="3" creationId="{19C6931E-C07F-9DD1-532C-96B8733BA237}"/>
          </ac:spMkLst>
        </pc:spChg>
      </pc:sldChg>
      <pc:sldChg chg="del">
        <pc:chgData name="Aditi Das" userId="c5caea52ba8e7d81" providerId="LiveId" clId="{6422800E-DA39-4BAD-B204-4434D1AFCC21}" dt="2024-11-06T01:50:33.518" v="242" actId="47"/>
        <pc:sldMkLst>
          <pc:docMk/>
          <pc:sldMk cId="2616355283" sldId="260"/>
        </pc:sldMkLst>
      </pc:sldChg>
      <pc:sldChg chg="del">
        <pc:chgData name="Aditi Das" userId="c5caea52ba8e7d81" providerId="LiveId" clId="{6422800E-DA39-4BAD-B204-4434D1AFCC21}" dt="2024-11-06T01:50:34.021" v="243" actId="47"/>
        <pc:sldMkLst>
          <pc:docMk/>
          <pc:sldMk cId="2643675816" sldId="261"/>
        </pc:sldMkLst>
      </pc:sldChg>
      <pc:sldChg chg="del">
        <pc:chgData name="Aditi Das" userId="c5caea52ba8e7d81" providerId="LiveId" clId="{6422800E-DA39-4BAD-B204-4434D1AFCC21}" dt="2024-11-06T01:50:34.528" v="244" actId="47"/>
        <pc:sldMkLst>
          <pc:docMk/>
          <pc:sldMk cId="1516434502" sldId="262"/>
        </pc:sldMkLst>
      </pc:sldChg>
      <pc:sldChg chg="del">
        <pc:chgData name="Aditi Das" userId="c5caea52ba8e7d81" providerId="LiveId" clId="{6422800E-DA39-4BAD-B204-4434D1AFCC21}" dt="2024-11-06T01:50:36.298" v="248" actId="47"/>
        <pc:sldMkLst>
          <pc:docMk/>
          <pc:sldMk cId="849292061" sldId="263"/>
        </pc:sldMkLst>
      </pc:sldChg>
      <pc:sldChg chg="del">
        <pc:chgData name="Aditi Das" userId="c5caea52ba8e7d81" providerId="LiveId" clId="{6422800E-DA39-4BAD-B204-4434D1AFCC21}" dt="2024-11-06T01:50:37.152" v="250" actId="47"/>
        <pc:sldMkLst>
          <pc:docMk/>
          <pc:sldMk cId="3539629381" sldId="264"/>
        </pc:sldMkLst>
      </pc:sldChg>
      <pc:sldChg chg="del">
        <pc:chgData name="Aditi Das" userId="c5caea52ba8e7d81" providerId="LiveId" clId="{6422800E-DA39-4BAD-B204-4434D1AFCC21}" dt="2024-11-06T01:50:32.822" v="241" actId="47"/>
        <pc:sldMkLst>
          <pc:docMk/>
          <pc:sldMk cId="867518965" sldId="266"/>
        </pc:sldMkLst>
      </pc:sldChg>
      <pc:sldChg chg="del">
        <pc:chgData name="Aditi Das" userId="c5caea52ba8e7d81" providerId="LiveId" clId="{6422800E-DA39-4BAD-B204-4434D1AFCC21}" dt="2024-11-06T01:50:34.948" v="245" actId="47"/>
        <pc:sldMkLst>
          <pc:docMk/>
          <pc:sldMk cId="3430674317" sldId="267"/>
        </pc:sldMkLst>
      </pc:sldChg>
      <pc:sldChg chg="del">
        <pc:chgData name="Aditi Das" userId="c5caea52ba8e7d81" providerId="LiveId" clId="{6422800E-DA39-4BAD-B204-4434D1AFCC21}" dt="2024-11-06T01:50:35.438" v="246" actId="47"/>
        <pc:sldMkLst>
          <pc:docMk/>
          <pc:sldMk cId="2026573236" sldId="268"/>
        </pc:sldMkLst>
      </pc:sldChg>
      <pc:sldChg chg="del">
        <pc:chgData name="Aditi Das" userId="c5caea52ba8e7d81" providerId="LiveId" clId="{6422800E-DA39-4BAD-B204-4434D1AFCC21}" dt="2024-11-06T01:50:35.878" v="247" actId="47"/>
        <pc:sldMkLst>
          <pc:docMk/>
          <pc:sldMk cId="879027767" sldId="270"/>
        </pc:sldMkLst>
      </pc:sldChg>
      <pc:sldChg chg="del">
        <pc:chgData name="Aditi Das" userId="c5caea52ba8e7d81" providerId="LiveId" clId="{6422800E-DA39-4BAD-B204-4434D1AFCC21}" dt="2024-11-06T01:50:37.600" v="251" actId="47"/>
        <pc:sldMkLst>
          <pc:docMk/>
          <pc:sldMk cId="169368281" sldId="271"/>
        </pc:sldMkLst>
      </pc:sldChg>
      <pc:sldChg chg="del">
        <pc:chgData name="Aditi Das" userId="c5caea52ba8e7d81" providerId="LiveId" clId="{6422800E-DA39-4BAD-B204-4434D1AFCC21}" dt="2024-11-06T01:50:36.728" v="249" actId="47"/>
        <pc:sldMkLst>
          <pc:docMk/>
          <pc:sldMk cId="3264989133" sldId="272"/>
        </pc:sldMkLst>
      </pc:sldChg>
      <pc:sldChg chg="del">
        <pc:chgData name="Aditi Das" userId="c5caea52ba8e7d81" providerId="LiveId" clId="{6422800E-DA39-4BAD-B204-4434D1AFCC21}" dt="2024-11-06T01:50:37.978" v="252" actId="47"/>
        <pc:sldMkLst>
          <pc:docMk/>
          <pc:sldMk cId="121984622" sldId="273"/>
        </pc:sldMkLst>
      </pc:sldChg>
      <pc:sldChg chg="del">
        <pc:chgData name="Aditi Das" userId="c5caea52ba8e7d81" providerId="LiveId" clId="{6422800E-DA39-4BAD-B204-4434D1AFCC21}" dt="2024-11-06T01:50:38.400" v="253" actId="47"/>
        <pc:sldMkLst>
          <pc:docMk/>
          <pc:sldMk cId="3514298970" sldId="274"/>
        </pc:sldMkLst>
      </pc:sldChg>
      <pc:sldChg chg="del">
        <pc:chgData name="Aditi Das" userId="c5caea52ba8e7d81" providerId="LiveId" clId="{6422800E-DA39-4BAD-B204-4434D1AFCC21}" dt="2024-11-06T01:50:38.784" v="254" actId="47"/>
        <pc:sldMkLst>
          <pc:docMk/>
          <pc:sldMk cId="3921312616" sldId="275"/>
        </pc:sldMkLst>
      </pc:sldChg>
      <pc:sldChg chg="del">
        <pc:chgData name="Aditi Das" userId="c5caea52ba8e7d81" providerId="LiveId" clId="{6422800E-DA39-4BAD-B204-4434D1AFCC21}" dt="2024-11-06T01:50:39.120" v="255" actId="47"/>
        <pc:sldMkLst>
          <pc:docMk/>
          <pc:sldMk cId="3405159473" sldId="277"/>
        </pc:sldMkLst>
      </pc:sldChg>
      <pc:sldChg chg="addSp modSp new mod">
        <pc:chgData name="Aditi Das" userId="c5caea52ba8e7d81" providerId="LiveId" clId="{6422800E-DA39-4BAD-B204-4434D1AFCC21}" dt="2024-11-12T01:58:32.002" v="2267" actId="27636"/>
        <pc:sldMkLst>
          <pc:docMk/>
          <pc:sldMk cId="2469226336" sldId="279"/>
        </pc:sldMkLst>
        <pc:spChg chg="mod">
          <ac:chgData name="Aditi Das" userId="c5caea52ba8e7d81" providerId="LiveId" clId="{6422800E-DA39-4BAD-B204-4434D1AFCC21}" dt="2024-11-06T05:54:47.918" v="1132" actId="207"/>
          <ac:spMkLst>
            <pc:docMk/>
            <pc:sldMk cId="2469226336" sldId="279"/>
            <ac:spMk id="2" creationId="{F9B041CD-DF8C-6456-E3EB-2FF273D5B516}"/>
          </ac:spMkLst>
        </pc:spChg>
        <pc:spChg chg="mod">
          <ac:chgData name="Aditi Das" userId="c5caea52ba8e7d81" providerId="LiveId" clId="{6422800E-DA39-4BAD-B204-4434D1AFCC21}" dt="2024-11-12T01:58:32.002" v="2267" actId="27636"/>
          <ac:spMkLst>
            <pc:docMk/>
            <pc:sldMk cId="2469226336" sldId="279"/>
            <ac:spMk id="3" creationId="{E46F6D31-FEA2-3D26-BBD8-42238FB2B2B1}"/>
          </ac:spMkLst>
        </pc:spChg>
        <pc:picChg chg="add mod">
          <ac:chgData name="Aditi Das" userId="c5caea52ba8e7d81" providerId="LiveId" clId="{6422800E-DA39-4BAD-B204-4434D1AFCC21}" dt="2024-11-12T01:58:28.043" v="2265" actId="14100"/>
          <ac:picMkLst>
            <pc:docMk/>
            <pc:sldMk cId="2469226336" sldId="279"/>
            <ac:picMk id="1026" creationId="{00754C68-DEB8-5DA7-00E2-64E5297FFC8E}"/>
          </ac:picMkLst>
        </pc:picChg>
      </pc:sldChg>
      <pc:sldChg chg="addSp modSp new mod">
        <pc:chgData name="Aditi Das" userId="c5caea52ba8e7d81" providerId="LiveId" clId="{6422800E-DA39-4BAD-B204-4434D1AFCC21}" dt="2024-11-12T02:50:05.533" v="2337" actId="20577"/>
        <pc:sldMkLst>
          <pc:docMk/>
          <pc:sldMk cId="377996733" sldId="280"/>
        </pc:sldMkLst>
        <pc:spChg chg="mod">
          <ac:chgData name="Aditi Das" userId="c5caea52ba8e7d81" providerId="LiveId" clId="{6422800E-DA39-4BAD-B204-4434D1AFCC21}" dt="2024-11-12T02:50:05.533" v="2337" actId="20577"/>
          <ac:spMkLst>
            <pc:docMk/>
            <pc:sldMk cId="377996733" sldId="280"/>
            <ac:spMk id="2" creationId="{8B751894-F5FF-E863-A639-E4D7CEA99DC9}"/>
          </ac:spMkLst>
        </pc:spChg>
        <pc:spChg chg="mod">
          <ac:chgData name="Aditi Das" userId="c5caea52ba8e7d81" providerId="LiveId" clId="{6422800E-DA39-4BAD-B204-4434D1AFCC21}" dt="2024-11-06T01:53:00.103" v="288" actId="255"/>
          <ac:spMkLst>
            <pc:docMk/>
            <pc:sldMk cId="377996733" sldId="280"/>
            <ac:spMk id="3" creationId="{421BB92D-D29E-146B-1E67-DD939897CB8D}"/>
          </ac:spMkLst>
        </pc:spChg>
        <pc:picChg chg="add mod">
          <ac:chgData name="Aditi Das" userId="c5caea52ba8e7d81" providerId="LiveId" clId="{6422800E-DA39-4BAD-B204-4434D1AFCC21}" dt="2024-11-06T01:59:29.361" v="348" actId="1076"/>
          <ac:picMkLst>
            <pc:docMk/>
            <pc:sldMk cId="377996733" sldId="280"/>
            <ac:picMk id="1026" creationId="{9DA03A70-7EEA-5C6C-ABD9-2B5AC7AF5470}"/>
          </ac:picMkLst>
        </pc:picChg>
      </pc:sldChg>
      <pc:sldChg chg="addSp delSp modSp new mod">
        <pc:chgData name="Aditi Das" userId="c5caea52ba8e7d81" providerId="LiveId" clId="{6422800E-DA39-4BAD-B204-4434D1AFCC21}" dt="2024-11-11T02:54:38.134" v="1163" actId="20577"/>
        <pc:sldMkLst>
          <pc:docMk/>
          <pc:sldMk cId="1332008144" sldId="281"/>
        </pc:sldMkLst>
        <pc:spChg chg="mod">
          <ac:chgData name="Aditi Das" userId="c5caea52ba8e7d81" providerId="LiveId" clId="{6422800E-DA39-4BAD-B204-4434D1AFCC21}" dt="2024-11-06T01:54:15.244" v="294" actId="1076"/>
          <ac:spMkLst>
            <pc:docMk/>
            <pc:sldMk cId="1332008144" sldId="281"/>
            <ac:spMk id="2" creationId="{55B946BE-B5F8-E035-A18E-50509F47BE63}"/>
          </ac:spMkLst>
        </pc:spChg>
        <pc:spChg chg="mod">
          <ac:chgData name="Aditi Das" userId="c5caea52ba8e7d81" providerId="LiveId" clId="{6422800E-DA39-4BAD-B204-4434D1AFCC21}" dt="2024-11-11T02:54:38.134" v="1163" actId="20577"/>
          <ac:spMkLst>
            <pc:docMk/>
            <pc:sldMk cId="1332008144" sldId="281"/>
            <ac:spMk id="3" creationId="{6F31E362-97F2-7CEF-9032-60E1C23F822A}"/>
          </ac:spMkLst>
        </pc:spChg>
        <pc:spChg chg="add del mod">
          <ac:chgData name="Aditi Das" userId="c5caea52ba8e7d81" providerId="LiveId" clId="{6422800E-DA39-4BAD-B204-4434D1AFCC21}" dt="2024-11-06T01:57:30.178" v="334" actId="11529"/>
          <ac:spMkLst>
            <pc:docMk/>
            <pc:sldMk cId="1332008144" sldId="281"/>
            <ac:spMk id="6" creationId="{8C36E820-F8E0-2387-EDD5-B182BD61526A}"/>
          </ac:spMkLst>
        </pc:spChg>
        <pc:picChg chg="add mod">
          <ac:chgData name="Aditi Das" userId="c5caea52ba8e7d81" providerId="LiveId" clId="{6422800E-DA39-4BAD-B204-4434D1AFCC21}" dt="2024-11-11T02:54:31.510" v="1161" actId="14100"/>
          <ac:picMkLst>
            <pc:docMk/>
            <pc:sldMk cId="1332008144" sldId="281"/>
            <ac:picMk id="5" creationId="{9260FE07-93E7-C93F-929B-DB2D775C9E99}"/>
          </ac:picMkLst>
        </pc:picChg>
        <pc:cxnChg chg="add mod">
          <ac:chgData name="Aditi Das" userId="c5caea52ba8e7d81" providerId="LiveId" clId="{6422800E-DA39-4BAD-B204-4434D1AFCC21}" dt="2024-11-06T01:57:45.156" v="336" actId="208"/>
          <ac:cxnSpMkLst>
            <pc:docMk/>
            <pc:sldMk cId="1332008144" sldId="281"/>
            <ac:cxnSpMk id="8" creationId="{37E7B057-EBDB-F052-2A52-DF67F59E85AF}"/>
          </ac:cxnSpMkLst>
        </pc:cxnChg>
      </pc:sldChg>
      <pc:sldChg chg="addSp delSp modSp new mod">
        <pc:chgData name="Aditi Das" userId="c5caea52ba8e7d81" providerId="LiveId" clId="{6422800E-DA39-4BAD-B204-4434D1AFCC21}" dt="2024-11-12T02:10:43.894" v="2322" actId="404"/>
        <pc:sldMkLst>
          <pc:docMk/>
          <pc:sldMk cId="826920231" sldId="282"/>
        </pc:sldMkLst>
        <pc:spChg chg="mod">
          <ac:chgData name="Aditi Das" userId="c5caea52ba8e7d81" providerId="LiveId" clId="{6422800E-DA39-4BAD-B204-4434D1AFCC21}" dt="2024-11-12T02:10:43.894" v="2322" actId="404"/>
          <ac:spMkLst>
            <pc:docMk/>
            <pc:sldMk cId="826920231" sldId="282"/>
            <ac:spMk id="2" creationId="{BAC087BD-96B7-4F69-33DE-0F409DEFFEC0}"/>
          </ac:spMkLst>
        </pc:spChg>
        <pc:spChg chg="mod">
          <ac:chgData name="Aditi Das" userId="c5caea52ba8e7d81" providerId="LiveId" clId="{6422800E-DA39-4BAD-B204-4434D1AFCC21}" dt="2024-11-11T03:23:06.803" v="2168" actId="20577"/>
          <ac:spMkLst>
            <pc:docMk/>
            <pc:sldMk cId="826920231" sldId="282"/>
            <ac:spMk id="3" creationId="{386169C5-3EF6-AA46-D8DD-F5D33D6D74FB}"/>
          </ac:spMkLst>
        </pc:spChg>
        <pc:picChg chg="add del mod">
          <ac:chgData name="Aditi Das" userId="c5caea52ba8e7d81" providerId="LiveId" clId="{6422800E-DA39-4BAD-B204-4434D1AFCC21}" dt="2024-11-11T03:02:13.584" v="1435" actId="478"/>
          <ac:picMkLst>
            <pc:docMk/>
            <pc:sldMk cId="826920231" sldId="282"/>
            <ac:picMk id="5" creationId="{7379B529-AB11-2645-7E16-6457A1FFECE8}"/>
          </ac:picMkLst>
        </pc:picChg>
        <pc:picChg chg="add mod">
          <ac:chgData name="Aditi Das" userId="c5caea52ba8e7d81" providerId="LiveId" clId="{6422800E-DA39-4BAD-B204-4434D1AFCC21}" dt="2024-11-11T03:04:32.832" v="1477" actId="1076"/>
          <ac:picMkLst>
            <pc:docMk/>
            <pc:sldMk cId="826920231" sldId="282"/>
            <ac:picMk id="6" creationId="{F60F3D82-1276-780F-7354-41D7EB40F2AA}"/>
          </ac:picMkLst>
        </pc:picChg>
        <pc:picChg chg="add mod">
          <ac:chgData name="Aditi Das" userId="c5caea52ba8e7d81" providerId="LiveId" clId="{6422800E-DA39-4BAD-B204-4434D1AFCC21}" dt="2024-11-11T03:04:42.035" v="1482" actId="1076"/>
          <ac:picMkLst>
            <pc:docMk/>
            <pc:sldMk cId="826920231" sldId="282"/>
            <ac:picMk id="8" creationId="{5EF24196-6E3B-EF65-1826-C4314268B6E4}"/>
          </ac:picMkLst>
        </pc:picChg>
      </pc:sldChg>
      <pc:sldChg chg="addSp modSp new del mod">
        <pc:chgData name="Aditi Das" userId="c5caea52ba8e7d81" providerId="LiveId" clId="{6422800E-DA39-4BAD-B204-4434D1AFCC21}" dt="2024-11-11T03:09:12.333" v="1738" actId="47"/>
        <pc:sldMkLst>
          <pc:docMk/>
          <pc:sldMk cId="1032623035" sldId="283"/>
        </pc:sldMkLst>
        <pc:spChg chg="mod">
          <ac:chgData name="Aditi Das" userId="c5caea52ba8e7d81" providerId="LiveId" clId="{6422800E-DA39-4BAD-B204-4434D1AFCC21}" dt="2024-11-06T02:47:13.746" v="510" actId="122"/>
          <ac:spMkLst>
            <pc:docMk/>
            <pc:sldMk cId="1032623035" sldId="283"/>
            <ac:spMk id="2" creationId="{38ECBE15-F3BF-C945-E8F7-6C7DF99B8CD4}"/>
          </ac:spMkLst>
        </pc:spChg>
        <pc:spChg chg="mod">
          <ac:chgData name="Aditi Das" userId="c5caea52ba8e7d81" providerId="LiveId" clId="{6422800E-DA39-4BAD-B204-4434D1AFCC21}" dt="2024-11-06T02:47:47.433" v="518"/>
          <ac:spMkLst>
            <pc:docMk/>
            <pc:sldMk cId="1032623035" sldId="283"/>
            <ac:spMk id="3" creationId="{6B037E37-6360-F3E1-6F73-E241ED839B40}"/>
          </ac:spMkLst>
        </pc:spChg>
        <pc:picChg chg="add mod">
          <ac:chgData name="Aditi Das" userId="c5caea52ba8e7d81" providerId="LiveId" clId="{6422800E-DA39-4BAD-B204-4434D1AFCC21}" dt="2024-11-06T02:47:32.740" v="514" actId="1076"/>
          <ac:picMkLst>
            <pc:docMk/>
            <pc:sldMk cId="1032623035" sldId="283"/>
            <ac:picMk id="5" creationId="{2C1C52EE-DD9C-F003-99FE-B75D4C206189}"/>
          </ac:picMkLst>
        </pc:picChg>
      </pc:sldChg>
      <pc:sldChg chg="modSp new del mod">
        <pc:chgData name="Aditi Das" userId="c5caea52ba8e7d81" providerId="LiveId" clId="{6422800E-DA39-4BAD-B204-4434D1AFCC21}" dt="2024-11-06T04:35:51.598" v="614" actId="47"/>
        <pc:sldMkLst>
          <pc:docMk/>
          <pc:sldMk cId="2094521104" sldId="284"/>
        </pc:sldMkLst>
        <pc:spChg chg="mod">
          <ac:chgData name="Aditi Das" userId="c5caea52ba8e7d81" providerId="LiveId" clId="{6422800E-DA39-4BAD-B204-4434D1AFCC21}" dt="2024-11-06T04:24:20.771" v="544" actId="113"/>
          <ac:spMkLst>
            <pc:docMk/>
            <pc:sldMk cId="2094521104" sldId="284"/>
            <ac:spMk id="2" creationId="{1A4209A3-AF12-8104-FE95-1A98CA1FC43D}"/>
          </ac:spMkLst>
        </pc:spChg>
        <pc:spChg chg="mod">
          <ac:chgData name="Aditi Das" userId="c5caea52ba8e7d81" providerId="LiveId" clId="{6422800E-DA39-4BAD-B204-4434D1AFCC21}" dt="2024-11-06T04:26:24.234" v="561" actId="2710"/>
          <ac:spMkLst>
            <pc:docMk/>
            <pc:sldMk cId="2094521104" sldId="284"/>
            <ac:spMk id="3" creationId="{6E35DA21-8D2F-D7CE-E62A-93FC18CB8A3A}"/>
          </ac:spMkLst>
        </pc:spChg>
      </pc:sldChg>
      <pc:sldChg chg="addSp delSp modSp new del mod">
        <pc:chgData name="Aditi Das" userId="c5caea52ba8e7d81" providerId="LiveId" clId="{6422800E-DA39-4BAD-B204-4434D1AFCC21}" dt="2024-11-06T04:35:53.475" v="615" actId="47"/>
        <pc:sldMkLst>
          <pc:docMk/>
          <pc:sldMk cId="40211948" sldId="285"/>
        </pc:sldMkLst>
        <pc:spChg chg="mod">
          <ac:chgData name="Aditi Das" userId="c5caea52ba8e7d81" providerId="LiveId" clId="{6422800E-DA39-4BAD-B204-4434D1AFCC21}" dt="2024-11-06T04:26:32.680" v="563" actId="122"/>
          <ac:spMkLst>
            <pc:docMk/>
            <pc:sldMk cId="40211948" sldId="285"/>
            <ac:spMk id="2" creationId="{C08A458F-68B0-4418-B9AB-315E15A1BC21}"/>
          </ac:spMkLst>
        </pc:spChg>
        <pc:spChg chg="del">
          <ac:chgData name="Aditi Das" userId="c5caea52ba8e7d81" providerId="LiveId" clId="{6422800E-DA39-4BAD-B204-4434D1AFCC21}" dt="2024-11-06T04:27:00.558" v="564" actId="22"/>
          <ac:spMkLst>
            <pc:docMk/>
            <pc:sldMk cId="40211948" sldId="285"/>
            <ac:spMk id="3" creationId="{27818FD3-956E-88FF-99BC-CF46D843BEA1}"/>
          </ac:spMkLst>
        </pc:spChg>
        <pc:spChg chg="add mod">
          <ac:chgData name="Aditi Das" userId="c5caea52ba8e7d81" providerId="LiveId" clId="{6422800E-DA39-4BAD-B204-4434D1AFCC21}" dt="2024-11-06T04:33:58.030" v="606" actId="207"/>
          <ac:spMkLst>
            <pc:docMk/>
            <pc:sldMk cId="40211948" sldId="285"/>
            <ac:spMk id="7" creationId="{66CDBE65-45CB-82A0-4185-0134271E0BD1}"/>
          </ac:spMkLst>
        </pc:spChg>
        <pc:picChg chg="add mod ord">
          <ac:chgData name="Aditi Das" userId="c5caea52ba8e7d81" providerId="LiveId" clId="{6422800E-DA39-4BAD-B204-4434D1AFCC21}" dt="2024-11-06T04:28:44.751" v="585" actId="1076"/>
          <ac:picMkLst>
            <pc:docMk/>
            <pc:sldMk cId="40211948" sldId="285"/>
            <ac:picMk id="5" creationId="{A5943087-6D4F-D7B4-89ED-CA7B48942D62}"/>
          </ac:picMkLst>
        </pc:picChg>
        <pc:cxnChg chg="add mod">
          <ac:chgData name="Aditi Das" userId="c5caea52ba8e7d81" providerId="LiveId" clId="{6422800E-DA39-4BAD-B204-4434D1AFCC21}" dt="2024-11-06T04:29:37.980" v="597" actId="14100"/>
          <ac:cxnSpMkLst>
            <pc:docMk/>
            <pc:sldMk cId="40211948" sldId="285"/>
            <ac:cxnSpMk id="9" creationId="{BECF5B82-55BB-3C94-778F-19A1E9900FD6}"/>
          </ac:cxnSpMkLst>
        </pc:cxnChg>
      </pc:sldChg>
      <pc:sldChg chg="addSp delSp modSp new del mod">
        <pc:chgData name="Aditi Das" userId="c5caea52ba8e7d81" providerId="LiveId" clId="{6422800E-DA39-4BAD-B204-4434D1AFCC21}" dt="2024-11-06T04:35:54.536" v="616" actId="47"/>
        <pc:sldMkLst>
          <pc:docMk/>
          <pc:sldMk cId="1594105492" sldId="286"/>
        </pc:sldMkLst>
        <pc:spChg chg="mod">
          <ac:chgData name="Aditi Das" userId="c5caea52ba8e7d81" providerId="LiveId" clId="{6422800E-DA39-4BAD-B204-4434D1AFCC21}" dt="2024-11-06T04:27:17.406" v="568" actId="122"/>
          <ac:spMkLst>
            <pc:docMk/>
            <pc:sldMk cId="1594105492" sldId="286"/>
            <ac:spMk id="2" creationId="{C9C7C337-0930-0887-1E2F-0F6A9F54CEAB}"/>
          </ac:spMkLst>
        </pc:spChg>
        <pc:spChg chg="del">
          <ac:chgData name="Aditi Das" userId="c5caea52ba8e7d81" providerId="LiveId" clId="{6422800E-DA39-4BAD-B204-4434D1AFCC21}" dt="2024-11-06T04:27:30.326" v="569" actId="22"/>
          <ac:spMkLst>
            <pc:docMk/>
            <pc:sldMk cId="1594105492" sldId="286"/>
            <ac:spMk id="3" creationId="{D68178A1-7DD5-AF05-19A5-968C1B8CCD34}"/>
          </ac:spMkLst>
        </pc:spChg>
        <pc:spChg chg="add del mod">
          <ac:chgData name="Aditi Das" userId="c5caea52ba8e7d81" providerId="LiveId" clId="{6422800E-DA39-4BAD-B204-4434D1AFCC21}" dt="2024-11-06T04:34:30.146" v="613"/>
          <ac:spMkLst>
            <pc:docMk/>
            <pc:sldMk cId="1594105492" sldId="286"/>
            <ac:spMk id="7" creationId="{03733825-63EF-5B43-4A4B-6C0BD95ACA2D}"/>
          </ac:spMkLst>
        </pc:spChg>
        <pc:picChg chg="add mod ord">
          <ac:chgData name="Aditi Das" userId="c5caea52ba8e7d81" providerId="LiveId" clId="{6422800E-DA39-4BAD-B204-4434D1AFCC21}" dt="2024-11-06T04:34:29.469" v="611" actId="1076"/>
          <ac:picMkLst>
            <pc:docMk/>
            <pc:sldMk cId="1594105492" sldId="286"/>
            <ac:picMk id="5" creationId="{81D7FCFE-1AD6-5C77-94D3-FB57D88F7AB7}"/>
          </ac:picMkLst>
        </pc:picChg>
      </pc:sldChg>
      <pc:sldChg chg="addSp delSp modSp add del mod">
        <pc:chgData name="Aditi Das" userId="c5caea52ba8e7d81" providerId="LiveId" clId="{6422800E-DA39-4BAD-B204-4434D1AFCC21}" dt="2024-11-12T02:05:36.877" v="2269" actId="47"/>
        <pc:sldMkLst>
          <pc:docMk/>
          <pc:sldMk cId="1235569622" sldId="287"/>
        </pc:sldMkLst>
        <pc:spChg chg="mod">
          <ac:chgData name="Aditi Das" userId="c5caea52ba8e7d81" providerId="LiveId" clId="{6422800E-DA39-4BAD-B204-4434D1AFCC21}" dt="2024-11-06T04:53:01.600" v="734" actId="2711"/>
          <ac:spMkLst>
            <pc:docMk/>
            <pc:sldMk cId="1235569622" sldId="287"/>
            <ac:spMk id="3" creationId="{88F04805-D87F-65A2-6833-8C2A4AB75D5D}"/>
          </ac:spMkLst>
        </pc:spChg>
        <pc:spChg chg="add del mod">
          <ac:chgData name="Aditi Das" userId="c5caea52ba8e7d81" providerId="LiveId" clId="{6422800E-DA39-4BAD-B204-4434D1AFCC21}" dt="2024-11-06T01:56:55.848" v="328"/>
          <ac:spMkLst>
            <pc:docMk/>
            <pc:sldMk cId="1235569622" sldId="287"/>
            <ac:spMk id="6" creationId="{19436501-CF77-0273-A72F-30C0F181E7C0}"/>
          </ac:spMkLst>
        </pc:spChg>
        <pc:picChg chg="del">
          <ac:chgData name="Aditi Das" userId="c5caea52ba8e7d81" providerId="LiveId" clId="{6422800E-DA39-4BAD-B204-4434D1AFCC21}" dt="2024-11-06T01:55:56.328" v="313" actId="478"/>
          <ac:picMkLst>
            <pc:docMk/>
            <pc:sldMk cId="1235569622" sldId="287"/>
            <ac:picMk id="5" creationId="{81246E5A-CA4A-5087-98AC-7E24A1A4B4C2}"/>
          </ac:picMkLst>
        </pc:picChg>
        <pc:picChg chg="add del mod">
          <ac:chgData name="Aditi Das" userId="c5caea52ba8e7d81" providerId="LiveId" clId="{6422800E-DA39-4BAD-B204-4434D1AFCC21}" dt="2024-11-06T01:56:55.847" v="326" actId="478"/>
          <ac:picMkLst>
            <pc:docMk/>
            <pc:sldMk cId="1235569622" sldId="287"/>
            <ac:picMk id="8" creationId="{D90BA364-3C56-CD89-8C3B-D10089635632}"/>
          </ac:picMkLst>
        </pc:picChg>
        <pc:picChg chg="add mod">
          <ac:chgData name="Aditi Das" userId="c5caea52ba8e7d81" providerId="LiveId" clId="{6422800E-DA39-4BAD-B204-4434D1AFCC21}" dt="2024-11-06T04:53:07.346" v="736" actId="1076"/>
          <ac:picMkLst>
            <pc:docMk/>
            <pc:sldMk cId="1235569622" sldId="287"/>
            <ac:picMk id="10" creationId="{DBD5152E-3D20-2E42-4FA5-27680C96D1A5}"/>
          </ac:picMkLst>
        </pc:picChg>
      </pc:sldChg>
      <pc:sldChg chg="addSp delSp modSp add mod">
        <pc:chgData name="Aditi Das" userId="c5caea52ba8e7d81" providerId="LiveId" clId="{6422800E-DA39-4BAD-B204-4434D1AFCC21}" dt="2024-11-11T02:56:03.371" v="1184" actId="27636"/>
        <pc:sldMkLst>
          <pc:docMk/>
          <pc:sldMk cId="2989130935" sldId="288"/>
        </pc:sldMkLst>
        <pc:spChg chg="mod">
          <ac:chgData name="Aditi Das" userId="c5caea52ba8e7d81" providerId="LiveId" clId="{6422800E-DA39-4BAD-B204-4434D1AFCC21}" dt="2024-11-11T02:56:03.371" v="1184" actId="27636"/>
          <ac:spMkLst>
            <pc:docMk/>
            <pc:sldMk cId="2989130935" sldId="288"/>
            <ac:spMk id="2" creationId="{1B2D9E46-DAE1-B529-9CDF-84099BAD14B9}"/>
          </ac:spMkLst>
        </pc:spChg>
        <pc:spChg chg="mod">
          <ac:chgData name="Aditi Das" userId="c5caea52ba8e7d81" providerId="LiveId" clId="{6422800E-DA39-4BAD-B204-4434D1AFCC21}" dt="2024-11-06T02:17:50.412" v="373" actId="2711"/>
          <ac:spMkLst>
            <pc:docMk/>
            <pc:sldMk cId="2989130935" sldId="288"/>
            <ac:spMk id="3" creationId="{26FE0AE7-574B-BFAF-E3BE-CEDD1D68045A}"/>
          </ac:spMkLst>
        </pc:spChg>
        <pc:picChg chg="del">
          <ac:chgData name="Aditi Das" userId="c5caea52ba8e7d81" providerId="LiveId" clId="{6422800E-DA39-4BAD-B204-4434D1AFCC21}" dt="2024-11-06T02:17:52.438" v="374" actId="478"/>
          <ac:picMkLst>
            <pc:docMk/>
            <pc:sldMk cId="2989130935" sldId="288"/>
            <ac:picMk id="5" creationId="{A468C714-2963-9ED7-7FE4-902F3A1B839F}"/>
          </ac:picMkLst>
        </pc:picChg>
        <pc:picChg chg="add mod">
          <ac:chgData name="Aditi Das" userId="c5caea52ba8e7d81" providerId="LiveId" clId="{6422800E-DA39-4BAD-B204-4434D1AFCC21}" dt="2024-11-06T04:52:34.571" v="724" actId="1076"/>
          <ac:picMkLst>
            <pc:docMk/>
            <pc:sldMk cId="2989130935" sldId="288"/>
            <ac:picMk id="6" creationId="{1CB3B99F-79A2-715C-0E7F-B83E6055CA80}"/>
          </ac:picMkLst>
        </pc:picChg>
      </pc:sldChg>
      <pc:sldChg chg="addSp delSp modSp add mod">
        <pc:chgData name="Aditi Das" userId="c5caea52ba8e7d81" providerId="LiveId" clId="{6422800E-DA39-4BAD-B204-4434D1AFCC21}" dt="2024-11-06T02:17:02.821" v="367" actId="1076"/>
        <pc:sldMkLst>
          <pc:docMk/>
          <pc:sldMk cId="321486175" sldId="289"/>
        </pc:sldMkLst>
        <pc:spChg chg="mod">
          <ac:chgData name="Aditi Das" userId="c5caea52ba8e7d81" providerId="LiveId" clId="{6422800E-DA39-4BAD-B204-4434D1AFCC21}" dt="2024-11-06T01:58:19.549" v="339" actId="2711"/>
          <ac:spMkLst>
            <pc:docMk/>
            <pc:sldMk cId="321486175" sldId="289"/>
            <ac:spMk id="3" creationId="{5E93B2A1-4027-3B29-2271-6A8F65762341}"/>
          </ac:spMkLst>
        </pc:spChg>
        <pc:picChg chg="del">
          <ac:chgData name="Aditi Das" userId="c5caea52ba8e7d81" providerId="LiveId" clId="{6422800E-DA39-4BAD-B204-4434D1AFCC21}" dt="2024-11-06T02:15:51.577" v="350" actId="478"/>
          <ac:picMkLst>
            <pc:docMk/>
            <pc:sldMk cId="321486175" sldId="289"/>
            <ac:picMk id="5" creationId="{BA35AAF7-CE49-1B6A-B9CC-64644D8A1611}"/>
          </ac:picMkLst>
        </pc:picChg>
        <pc:picChg chg="add del mod">
          <ac:chgData name="Aditi Das" userId="c5caea52ba8e7d81" providerId="LiveId" clId="{6422800E-DA39-4BAD-B204-4434D1AFCC21}" dt="2024-11-06T02:16:10.313" v="354" actId="478"/>
          <ac:picMkLst>
            <pc:docMk/>
            <pc:sldMk cId="321486175" sldId="289"/>
            <ac:picMk id="6" creationId="{C6FED366-2CA5-EEA8-05BF-30A67855B57F}"/>
          </ac:picMkLst>
        </pc:picChg>
        <pc:picChg chg="add del">
          <ac:chgData name="Aditi Das" userId="c5caea52ba8e7d81" providerId="LiveId" clId="{6422800E-DA39-4BAD-B204-4434D1AFCC21}" dt="2024-11-06T02:16:12.139" v="355" actId="478"/>
          <ac:picMkLst>
            <pc:docMk/>
            <pc:sldMk cId="321486175" sldId="289"/>
            <ac:picMk id="8" creationId="{3C4BA32F-3EE9-435B-D171-B340F997990D}"/>
          </ac:picMkLst>
        </pc:picChg>
        <pc:picChg chg="add mod">
          <ac:chgData name="Aditi Das" userId="c5caea52ba8e7d81" providerId="LiveId" clId="{6422800E-DA39-4BAD-B204-4434D1AFCC21}" dt="2024-11-06T02:17:02.821" v="367" actId="1076"/>
          <ac:picMkLst>
            <pc:docMk/>
            <pc:sldMk cId="321486175" sldId="289"/>
            <ac:picMk id="10" creationId="{4D6D46D5-34C1-8B39-FBD4-6045EC44E138}"/>
          </ac:picMkLst>
        </pc:picChg>
        <pc:picChg chg="add del mod">
          <ac:chgData name="Aditi Das" userId="c5caea52ba8e7d81" providerId="LiveId" clId="{6422800E-DA39-4BAD-B204-4434D1AFCC21}" dt="2024-11-06T02:17:01.046" v="366" actId="478"/>
          <ac:picMkLst>
            <pc:docMk/>
            <pc:sldMk cId="321486175" sldId="289"/>
            <ac:picMk id="12" creationId="{FFE2365A-B8A5-6A5A-2B18-BE2173DA875E}"/>
          </ac:picMkLst>
        </pc:picChg>
      </pc:sldChg>
      <pc:sldChg chg="addSp delSp modSp add mod">
        <pc:chgData name="Aditi Das" userId="c5caea52ba8e7d81" providerId="LiveId" clId="{6422800E-DA39-4BAD-B204-4434D1AFCC21}" dt="2024-11-12T02:54:42.865" v="2338" actId="20577"/>
        <pc:sldMkLst>
          <pc:docMk/>
          <pc:sldMk cId="967463432" sldId="290"/>
        </pc:sldMkLst>
        <pc:spChg chg="mod">
          <ac:chgData name="Aditi Das" userId="c5caea52ba8e7d81" providerId="LiveId" clId="{6422800E-DA39-4BAD-B204-4434D1AFCC21}" dt="2024-11-11T02:55:46.065" v="1173" actId="27636"/>
          <ac:spMkLst>
            <pc:docMk/>
            <pc:sldMk cId="967463432" sldId="290"/>
            <ac:spMk id="2" creationId="{1C29F8C6-8763-F6B1-7502-3334BA9F50FF}"/>
          </ac:spMkLst>
        </pc:spChg>
        <pc:spChg chg="mod">
          <ac:chgData name="Aditi Das" userId="c5caea52ba8e7d81" providerId="LiveId" clId="{6422800E-DA39-4BAD-B204-4434D1AFCC21}" dt="2024-11-12T02:54:42.865" v="2338" actId="20577"/>
          <ac:spMkLst>
            <pc:docMk/>
            <pc:sldMk cId="967463432" sldId="290"/>
            <ac:spMk id="3" creationId="{A9652A77-6D46-671E-52B3-B81357C18119}"/>
          </ac:spMkLst>
        </pc:spChg>
        <pc:picChg chg="add mod">
          <ac:chgData name="Aditi Das" userId="c5caea52ba8e7d81" providerId="LiveId" clId="{6422800E-DA39-4BAD-B204-4434D1AFCC21}" dt="2024-11-06T02:17:08.854" v="370" actId="1076"/>
          <ac:picMkLst>
            <pc:docMk/>
            <pc:sldMk cId="967463432" sldId="290"/>
            <ac:picMk id="4" creationId="{F72F0A96-373E-5E4B-88AA-FA9E88B9A491}"/>
          </ac:picMkLst>
        </pc:picChg>
        <pc:picChg chg="del">
          <ac:chgData name="Aditi Das" userId="c5caea52ba8e7d81" providerId="LiveId" clId="{6422800E-DA39-4BAD-B204-4434D1AFCC21}" dt="2024-11-06T02:17:07.084" v="369" actId="478"/>
          <ac:picMkLst>
            <pc:docMk/>
            <pc:sldMk cId="967463432" sldId="290"/>
            <ac:picMk id="5" creationId="{6D68F4CC-4496-F023-90B6-9F0977F2F7AD}"/>
          </ac:picMkLst>
        </pc:picChg>
      </pc:sldChg>
      <pc:sldChg chg="addSp delSp modSp add mod">
        <pc:chgData name="Aditi Das" userId="c5caea52ba8e7d81" providerId="LiveId" clId="{6422800E-DA39-4BAD-B204-4434D1AFCC21}" dt="2024-11-11T03:59:30.212" v="2186" actId="27636"/>
        <pc:sldMkLst>
          <pc:docMk/>
          <pc:sldMk cId="3417818218" sldId="291"/>
        </pc:sldMkLst>
        <pc:spChg chg="mod">
          <ac:chgData name="Aditi Das" userId="c5caea52ba8e7d81" providerId="LiveId" clId="{6422800E-DA39-4BAD-B204-4434D1AFCC21}" dt="2024-11-11T03:59:30.212" v="2186" actId="27636"/>
          <ac:spMkLst>
            <pc:docMk/>
            <pc:sldMk cId="3417818218" sldId="291"/>
            <ac:spMk id="2" creationId="{360CC7FA-1DB0-8B8E-F5EF-BF6DE703A662}"/>
          </ac:spMkLst>
        </pc:spChg>
        <pc:spChg chg="mod">
          <ac:chgData name="Aditi Das" userId="c5caea52ba8e7d81" providerId="LiveId" clId="{6422800E-DA39-4BAD-B204-4434D1AFCC21}" dt="2024-11-06T02:19:36.541" v="398" actId="20577"/>
          <ac:spMkLst>
            <pc:docMk/>
            <pc:sldMk cId="3417818218" sldId="291"/>
            <ac:spMk id="3" creationId="{7586CB28-942E-DDE8-A4C3-73EDAF8E2B11}"/>
          </ac:spMkLst>
        </pc:spChg>
        <pc:picChg chg="add mod">
          <ac:chgData name="Aditi Das" userId="c5caea52ba8e7d81" providerId="LiveId" clId="{6422800E-DA39-4BAD-B204-4434D1AFCC21}" dt="2024-11-06T05:55:04.098" v="1134" actId="1076"/>
          <ac:picMkLst>
            <pc:docMk/>
            <pc:sldMk cId="3417818218" sldId="291"/>
            <ac:picMk id="5" creationId="{9D65D49A-7803-D1AB-E078-727663459B19}"/>
          </ac:picMkLst>
        </pc:picChg>
        <pc:picChg chg="del">
          <ac:chgData name="Aditi Das" userId="c5caea52ba8e7d81" providerId="LiveId" clId="{6422800E-DA39-4BAD-B204-4434D1AFCC21}" dt="2024-11-06T02:18:49.418" v="383" actId="478"/>
          <ac:picMkLst>
            <pc:docMk/>
            <pc:sldMk cId="3417818218" sldId="291"/>
            <ac:picMk id="6" creationId="{40FBB1F3-89D5-F535-A28F-A38007ABD859}"/>
          </ac:picMkLst>
        </pc:picChg>
      </pc:sldChg>
      <pc:sldChg chg="addSp delSp modSp add mod">
        <pc:chgData name="Aditi Das" userId="c5caea52ba8e7d81" providerId="LiveId" clId="{6422800E-DA39-4BAD-B204-4434D1AFCC21}" dt="2024-11-06T05:55:00.176" v="1133" actId="1076"/>
        <pc:sldMkLst>
          <pc:docMk/>
          <pc:sldMk cId="402052586" sldId="292"/>
        </pc:sldMkLst>
        <pc:spChg chg="mod">
          <ac:chgData name="Aditi Das" userId="c5caea52ba8e7d81" providerId="LiveId" clId="{6422800E-DA39-4BAD-B204-4434D1AFCC21}" dt="2024-11-06T02:20:36.203" v="410" actId="120"/>
          <ac:spMkLst>
            <pc:docMk/>
            <pc:sldMk cId="402052586" sldId="292"/>
            <ac:spMk id="3" creationId="{17BEA7F8-CB01-19C1-9137-0BC54F6C8143}"/>
          </ac:spMkLst>
        </pc:spChg>
        <pc:picChg chg="add mod">
          <ac:chgData name="Aditi Das" userId="c5caea52ba8e7d81" providerId="LiveId" clId="{6422800E-DA39-4BAD-B204-4434D1AFCC21}" dt="2024-11-06T05:55:00.176" v="1133" actId="1076"/>
          <ac:picMkLst>
            <pc:docMk/>
            <pc:sldMk cId="402052586" sldId="292"/>
            <ac:picMk id="5" creationId="{A30AE187-A354-CE50-7C0F-35F73006F00D}"/>
          </ac:picMkLst>
        </pc:picChg>
        <pc:picChg chg="del">
          <ac:chgData name="Aditi Das" userId="c5caea52ba8e7d81" providerId="LiveId" clId="{6422800E-DA39-4BAD-B204-4434D1AFCC21}" dt="2024-11-06T02:20:12.036" v="401" actId="478"/>
          <ac:picMkLst>
            <pc:docMk/>
            <pc:sldMk cId="402052586" sldId="292"/>
            <ac:picMk id="6" creationId="{75CDDE0C-F110-2D41-5C13-27627483E270}"/>
          </ac:picMkLst>
        </pc:picChg>
      </pc:sldChg>
      <pc:sldChg chg="addSp delSp modSp add mod">
        <pc:chgData name="Aditi Das" userId="c5caea52ba8e7d81" providerId="LiveId" clId="{6422800E-DA39-4BAD-B204-4434D1AFCC21}" dt="2024-11-12T02:06:20.597" v="2271" actId="1076"/>
        <pc:sldMkLst>
          <pc:docMk/>
          <pc:sldMk cId="79883291" sldId="293"/>
        </pc:sldMkLst>
        <pc:spChg chg="mod">
          <ac:chgData name="Aditi Das" userId="c5caea52ba8e7d81" providerId="LiveId" clId="{6422800E-DA39-4BAD-B204-4434D1AFCC21}" dt="2024-11-11T03:00:02.160" v="1244" actId="27636"/>
          <ac:spMkLst>
            <pc:docMk/>
            <pc:sldMk cId="79883291" sldId="293"/>
            <ac:spMk id="2" creationId="{34429360-448F-F69E-00E9-13115CCA18AD}"/>
          </ac:spMkLst>
        </pc:spChg>
        <pc:spChg chg="mod">
          <ac:chgData name="Aditi Das" userId="c5caea52ba8e7d81" providerId="LiveId" clId="{6422800E-DA39-4BAD-B204-4434D1AFCC21}" dt="2024-11-06T05:55:18.410" v="1139" actId="1036"/>
          <ac:spMkLst>
            <pc:docMk/>
            <pc:sldMk cId="79883291" sldId="293"/>
            <ac:spMk id="3" creationId="{0F27BD87-5130-197A-FC65-90AD87C84014}"/>
          </ac:spMkLst>
        </pc:spChg>
        <pc:picChg chg="add mod">
          <ac:chgData name="Aditi Das" userId="c5caea52ba8e7d81" providerId="LiveId" clId="{6422800E-DA39-4BAD-B204-4434D1AFCC21}" dt="2024-11-12T02:06:20.597" v="2271" actId="1076"/>
          <ac:picMkLst>
            <pc:docMk/>
            <pc:sldMk cId="79883291" sldId="293"/>
            <ac:picMk id="5" creationId="{D07FEE45-243E-4D3F-0E35-3FED25745A1F}"/>
          </ac:picMkLst>
        </pc:picChg>
        <pc:picChg chg="del">
          <ac:chgData name="Aditi Das" userId="c5caea52ba8e7d81" providerId="LiveId" clId="{6422800E-DA39-4BAD-B204-4434D1AFCC21}" dt="2024-11-06T02:21:09.175" v="414" actId="478"/>
          <ac:picMkLst>
            <pc:docMk/>
            <pc:sldMk cId="79883291" sldId="293"/>
            <ac:picMk id="6" creationId="{CD19DDA3-6F78-D1BD-8A6D-E3B1F742D15D}"/>
          </ac:picMkLst>
        </pc:picChg>
        <pc:picChg chg="add del mod">
          <ac:chgData name="Aditi Das" userId="c5caea52ba8e7d81" providerId="LiveId" clId="{6422800E-DA39-4BAD-B204-4434D1AFCC21}" dt="2024-11-12T02:06:18.413" v="2270" actId="478"/>
          <ac:picMkLst>
            <pc:docMk/>
            <pc:sldMk cId="79883291" sldId="293"/>
            <ac:picMk id="8" creationId="{FF4F73AB-76E4-D672-0B3F-609051A3C187}"/>
          </ac:picMkLst>
        </pc:picChg>
        <pc:picChg chg="add del mod">
          <ac:chgData name="Aditi Das" userId="c5caea52ba8e7d81" providerId="LiveId" clId="{6422800E-DA39-4BAD-B204-4434D1AFCC21}" dt="2024-11-06T03:30:52.053" v="519" actId="478"/>
          <ac:picMkLst>
            <pc:docMk/>
            <pc:sldMk cId="79883291" sldId="293"/>
            <ac:picMk id="10" creationId="{25661B7D-3089-88C9-C715-509E849E0027}"/>
          </ac:picMkLst>
        </pc:picChg>
      </pc:sldChg>
      <pc:sldChg chg="addSp delSp modSp add mod">
        <pc:chgData name="Aditi Das" userId="c5caea52ba8e7d81" providerId="LiveId" clId="{6422800E-DA39-4BAD-B204-4434D1AFCC21}" dt="2024-11-11T02:59:50.770" v="1224" actId="27636"/>
        <pc:sldMkLst>
          <pc:docMk/>
          <pc:sldMk cId="1821569021" sldId="294"/>
        </pc:sldMkLst>
        <pc:spChg chg="mod">
          <ac:chgData name="Aditi Das" userId="c5caea52ba8e7d81" providerId="LiveId" clId="{6422800E-DA39-4BAD-B204-4434D1AFCC21}" dt="2024-11-11T02:59:50.770" v="1224" actId="27636"/>
          <ac:spMkLst>
            <pc:docMk/>
            <pc:sldMk cId="1821569021" sldId="294"/>
            <ac:spMk id="2" creationId="{76599392-4C39-C324-6581-51ACC41EBF94}"/>
          </ac:spMkLst>
        </pc:spChg>
        <pc:spChg chg="mod">
          <ac:chgData name="Aditi Das" userId="c5caea52ba8e7d81" providerId="LiveId" clId="{6422800E-DA39-4BAD-B204-4434D1AFCC21}" dt="2024-11-06T02:25:47.120" v="453" actId="20577"/>
          <ac:spMkLst>
            <pc:docMk/>
            <pc:sldMk cId="1821569021" sldId="294"/>
            <ac:spMk id="3" creationId="{9A83535E-DD76-43F3-F8A4-F9EEDD6E9C11}"/>
          </ac:spMkLst>
        </pc:spChg>
        <pc:picChg chg="del">
          <ac:chgData name="Aditi Das" userId="c5caea52ba8e7d81" providerId="LiveId" clId="{6422800E-DA39-4BAD-B204-4434D1AFCC21}" dt="2024-11-06T02:22:51.937" v="438" actId="478"/>
          <ac:picMkLst>
            <pc:docMk/>
            <pc:sldMk cId="1821569021" sldId="294"/>
            <ac:picMk id="5" creationId="{91C6BBEC-080B-8CDB-FC5A-1EEA8BDD5AE2}"/>
          </ac:picMkLst>
        </pc:picChg>
        <pc:picChg chg="add mod">
          <ac:chgData name="Aditi Das" userId="c5caea52ba8e7d81" providerId="LiveId" clId="{6422800E-DA39-4BAD-B204-4434D1AFCC21}" dt="2024-11-06T05:55:42.593" v="1143" actId="1076"/>
          <ac:picMkLst>
            <pc:docMk/>
            <pc:sldMk cId="1821569021" sldId="294"/>
            <ac:picMk id="6" creationId="{70BE46C3-F688-B2D1-3EC2-A7D5D9618C53}"/>
          </ac:picMkLst>
        </pc:picChg>
        <pc:picChg chg="del">
          <ac:chgData name="Aditi Das" userId="c5caea52ba8e7d81" providerId="LiveId" clId="{6422800E-DA39-4BAD-B204-4434D1AFCC21}" dt="2024-11-06T02:22:54.571" v="439" actId="478"/>
          <ac:picMkLst>
            <pc:docMk/>
            <pc:sldMk cId="1821569021" sldId="294"/>
            <ac:picMk id="8" creationId="{5311C6C7-C88F-B575-A37E-FF2912784469}"/>
          </ac:picMkLst>
        </pc:picChg>
      </pc:sldChg>
      <pc:sldChg chg="addSp delSp modSp add mod">
        <pc:chgData name="Aditi Das" userId="c5caea52ba8e7d81" providerId="LiveId" clId="{6422800E-DA39-4BAD-B204-4434D1AFCC21}" dt="2024-11-11T02:58:10.282" v="1204" actId="27636"/>
        <pc:sldMkLst>
          <pc:docMk/>
          <pc:sldMk cId="1735789888" sldId="295"/>
        </pc:sldMkLst>
        <pc:spChg chg="mod">
          <ac:chgData name="Aditi Das" userId="c5caea52ba8e7d81" providerId="LiveId" clId="{6422800E-DA39-4BAD-B204-4434D1AFCC21}" dt="2024-11-11T02:58:10.282" v="1204" actId="27636"/>
          <ac:spMkLst>
            <pc:docMk/>
            <pc:sldMk cId="1735789888" sldId="295"/>
            <ac:spMk id="2" creationId="{C1FA7D74-62D5-2CAC-E1A0-EC6A7C71B6C4}"/>
          </ac:spMkLst>
        </pc:spChg>
        <pc:spChg chg="mod">
          <ac:chgData name="Aditi Das" userId="c5caea52ba8e7d81" providerId="LiveId" clId="{6422800E-DA39-4BAD-B204-4434D1AFCC21}" dt="2024-11-06T02:27:54.378" v="469" actId="20577"/>
          <ac:spMkLst>
            <pc:docMk/>
            <pc:sldMk cId="1735789888" sldId="295"/>
            <ac:spMk id="3" creationId="{0456B68B-6637-5017-BB18-5828683D8CC3}"/>
          </ac:spMkLst>
        </pc:spChg>
        <pc:picChg chg="del">
          <ac:chgData name="Aditi Das" userId="c5caea52ba8e7d81" providerId="LiveId" clId="{6422800E-DA39-4BAD-B204-4434D1AFCC21}" dt="2024-11-06T02:26:33.914" v="463" actId="478"/>
          <ac:picMkLst>
            <pc:docMk/>
            <pc:sldMk cId="1735789888" sldId="295"/>
            <ac:picMk id="5" creationId="{42F5A27C-AC4A-B068-845E-A36A6111F363}"/>
          </ac:picMkLst>
        </pc:picChg>
        <pc:picChg chg="add mod">
          <ac:chgData name="Aditi Das" userId="c5caea52ba8e7d81" providerId="LiveId" clId="{6422800E-DA39-4BAD-B204-4434D1AFCC21}" dt="2024-11-06T02:28:10.704" v="477" actId="1076"/>
          <ac:picMkLst>
            <pc:docMk/>
            <pc:sldMk cId="1735789888" sldId="295"/>
            <ac:picMk id="6" creationId="{FCDBACEE-5E6C-714C-17C2-25C9C4CC40B6}"/>
          </ac:picMkLst>
        </pc:picChg>
        <pc:picChg chg="del">
          <ac:chgData name="Aditi Das" userId="c5caea52ba8e7d81" providerId="LiveId" clId="{6422800E-DA39-4BAD-B204-4434D1AFCC21}" dt="2024-11-06T02:26:35.311" v="464" actId="478"/>
          <ac:picMkLst>
            <pc:docMk/>
            <pc:sldMk cId="1735789888" sldId="295"/>
            <ac:picMk id="8" creationId="{7B7B5A1F-63EA-6943-ADB7-082825351802}"/>
          </ac:picMkLst>
        </pc:picChg>
      </pc:sldChg>
      <pc:sldChg chg="delSp modSp add del mod">
        <pc:chgData name="Aditi Das" userId="c5caea52ba8e7d81" providerId="LiveId" clId="{6422800E-DA39-4BAD-B204-4434D1AFCC21}" dt="2024-11-12T02:06:35.343" v="2272" actId="47"/>
        <pc:sldMkLst>
          <pc:docMk/>
          <pc:sldMk cId="3453068584" sldId="296"/>
        </pc:sldMkLst>
        <pc:spChg chg="mod">
          <ac:chgData name="Aditi Das" userId="c5caea52ba8e7d81" providerId="LiveId" clId="{6422800E-DA39-4BAD-B204-4434D1AFCC21}" dt="2024-11-11T02:59:56.322" v="1234" actId="27636"/>
          <ac:spMkLst>
            <pc:docMk/>
            <pc:sldMk cId="3453068584" sldId="296"/>
            <ac:spMk id="2" creationId="{FF8DCB60-2326-71FE-0858-ECFCF64F89B0}"/>
          </ac:spMkLst>
        </pc:spChg>
        <pc:picChg chg="del">
          <ac:chgData name="Aditi Das" userId="c5caea52ba8e7d81" providerId="LiveId" clId="{6422800E-DA39-4BAD-B204-4434D1AFCC21}" dt="2024-11-06T02:24:00.894" v="449" actId="478"/>
          <ac:picMkLst>
            <pc:docMk/>
            <pc:sldMk cId="3453068584" sldId="296"/>
            <ac:picMk id="5" creationId="{9E9B85A7-6E72-F1FE-AC69-0944A1CB49F6}"/>
          </ac:picMkLst>
        </pc:picChg>
        <pc:picChg chg="del">
          <ac:chgData name="Aditi Das" userId="c5caea52ba8e7d81" providerId="LiveId" clId="{6422800E-DA39-4BAD-B204-4434D1AFCC21}" dt="2024-11-06T02:24:02.575" v="450" actId="478"/>
          <ac:picMkLst>
            <pc:docMk/>
            <pc:sldMk cId="3453068584" sldId="296"/>
            <ac:picMk id="8" creationId="{8AA3BDCB-3031-F2C1-6CAE-00C224DB70DB}"/>
          </ac:picMkLst>
        </pc:picChg>
        <pc:picChg chg="mod">
          <ac:chgData name="Aditi Das" userId="c5caea52ba8e7d81" providerId="LiveId" clId="{6422800E-DA39-4BAD-B204-4434D1AFCC21}" dt="2024-11-06T05:55:25.578" v="1140" actId="1076"/>
          <ac:picMkLst>
            <pc:docMk/>
            <pc:sldMk cId="3453068584" sldId="296"/>
            <ac:picMk id="10" creationId="{97AB9AE1-F44A-CB21-7CF2-2E39AB12B0EA}"/>
          </ac:picMkLst>
        </pc:picChg>
      </pc:sldChg>
      <pc:sldChg chg="addSp delSp modSp add del mod">
        <pc:chgData name="Aditi Das" userId="c5caea52ba8e7d81" providerId="LiveId" clId="{6422800E-DA39-4BAD-B204-4434D1AFCC21}" dt="2024-11-12T02:55:43.317" v="2339" actId="47"/>
        <pc:sldMkLst>
          <pc:docMk/>
          <pc:sldMk cId="3862542482" sldId="297"/>
        </pc:sldMkLst>
        <pc:spChg chg="mod">
          <ac:chgData name="Aditi Das" userId="c5caea52ba8e7d81" providerId="LiveId" clId="{6422800E-DA39-4BAD-B204-4434D1AFCC21}" dt="2024-11-11T02:58:15.708" v="1214" actId="27636"/>
          <ac:spMkLst>
            <pc:docMk/>
            <pc:sldMk cId="3862542482" sldId="297"/>
            <ac:spMk id="2" creationId="{83FA49A3-94C6-3F5A-CB90-9B5BD79EF83E}"/>
          </ac:spMkLst>
        </pc:spChg>
        <pc:spChg chg="mod">
          <ac:chgData name="Aditi Das" userId="c5caea52ba8e7d81" providerId="LiveId" clId="{6422800E-DA39-4BAD-B204-4434D1AFCC21}" dt="2024-11-06T02:26:06.682" v="459" actId="6549"/>
          <ac:spMkLst>
            <pc:docMk/>
            <pc:sldMk cId="3862542482" sldId="297"/>
            <ac:spMk id="3" creationId="{FCC89E19-554C-A5C9-DDBC-E9FF0582243E}"/>
          </ac:spMkLst>
        </pc:spChg>
        <pc:picChg chg="add mod">
          <ac:chgData name="Aditi Das" userId="c5caea52ba8e7d81" providerId="LiveId" clId="{6422800E-DA39-4BAD-B204-4434D1AFCC21}" dt="2024-11-06T02:26:26.412" v="462" actId="1076"/>
          <ac:picMkLst>
            <pc:docMk/>
            <pc:sldMk cId="3862542482" sldId="297"/>
            <ac:picMk id="5" creationId="{44B089EE-4354-D6C1-FF6D-37B7AAC7D0F8}"/>
          </ac:picMkLst>
        </pc:picChg>
        <pc:picChg chg="del">
          <ac:chgData name="Aditi Das" userId="c5caea52ba8e7d81" providerId="LiveId" clId="{6422800E-DA39-4BAD-B204-4434D1AFCC21}" dt="2024-11-06T02:26:08.705" v="460" actId="478"/>
          <ac:picMkLst>
            <pc:docMk/>
            <pc:sldMk cId="3862542482" sldId="297"/>
            <ac:picMk id="6" creationId="{73EDDD5C-A20A-5D81-5186-42C46D109EFE}"/>
          </ac:picMkLst>
        </pc:picChg>
      </pc:sldChg>
      <pc:sldChg chg="addSp delSp modSp add del mod">
        <pc:chgData name="Aditi Das" userId="c5caea52ba8e7d81" providerId="LiveId" clId="{6422800E-DA39-4BAD-B204-4434D1AFCC21}" dt="2024-11-11T03:22:52.935" v="2166" actId="47"/>
        <pc:sldMkLst>
          <pc:docMk/>
          <pc:sldMk cId="3182094354" sldId="298"/>
        </pc:sldMkLst>
        <pc:spChg chg="mod">
          <ac:chgData name="Aditi Das" userId="c5caea52ba8e7d81" providerId="LiveId" clId="{6422800E-DA39-4BAD-B204-4434D1AFCC21}" dt="2024-11-11T02:58:03.357" v="1194" actId="27636"/>
          <ac:spMkLst>
            <pc:docMk/>
            <pc:sldMk cId="3182094354" sldId="298"/>
            <ac:spMk id="2" creationId="{9F23212B-21D0-79B1-4E54-09230A08A42D}"/>
          </ac:spMkLst>
        </pc:spChg>
        <pc:spChg chg="mod">
          <ac:chgData name="Aditi Das" userId="c5caea52ba8e7d81" providerId="LiveId" clId="{6422800E-DA39-4BAD-B204-4434D1AFCC21}" dt="2024-11-06T02:28:46.468" v="481" actId="207"/>
          <ac:spMkLst>
            <pc:docMk/>
            <pc:sldMk cId="3182094354" sldId="298"/>
            <ac:spMk id="3" creationId="{23F34798-BCBA-2394-3832-EF13D27F3550}"/>
          </ac:spMkLst>
        </pc:spChg>
        <pc:spChg chg="add mod">
          <ac:chgData name="Aditi Das" userId="c5caea52ba8e7d81" providerId="LiveId" clId="{6422800E-DA39-4BAD-B204-4434D1AFCC21}" dt="2024-11-06T02:30:37.470" v="496" actId="14100"/>
          <ac:spMkLst>
            <pc:docMk/>
            <pc:sldMk cId="3182094354" sldId="298"/>
            <ac:spMk id="8" creationId="{B95A923B-4F0D-ABC0-17DA-34B01A60D4C1}"/>
          </ac:spMkLst>
        </pc:spChg>
        <pc:picChg chg="add mod">
          <ac:chgData name="Aditi Das" userId="c5caea52ba8e7d81" providerId="LiveId" clId="{6422800E-DA39-4BAD-B204-4434D1AFCC21}" dt="2024-11-06T02:30:23.092" v="492" actId="1076"/>
          <ac:picMkLst>
            <pc:docMk/>
            <pc:sldMk cId="3182094354" sldId="298"/>
            <ac:picMk id="5" creationId="{D0E30753-C376-D610-6E26-F5ACC8E19D84}"/>
          </ac:picMkLst>
        </pc:picChg>
        <pc:picChg chg="del">
          <ac:chgData name="Aditi Das" userId="c5caea52ba8e7d81" providerId="LiveId" clId="{6422800E-DA39-4BAD-B204-4434D1AFCC21}" dt="2024-11-06T02:28:40.938" v="479" actId="478"/>
          <ac:picMkLst>
            <pc:docMk/>
            <pc:sldMk cId="3182094354" sldId="298"/>
            <ac:picMk id="6" creationId="{BD220C18-28C1-8074-3AB8-E924637AC8E1}"/>
          </ac:picMkLst>
        </pc:picChg>
      </pc:sldChg>
      <pc:sldChg chg="addSp delSp modSp add del mod">
        <pc:chgData name="Aditi Das" userId="c5caea52ba8e7d81" providerId="LiveId" clId="{6422800E-DA39-4BAD-B204-4434D1AFCC21}" dt="2024-11-11T03:22:48.264" v="2165" actId="47"/>
        <pc:sldMkLst>
          <pc:docMk/>
          <pc:sldMk cId="855735380" sldId="299"/>
        </pc:sldMkLst>
        <pc:spChg chg="mod">
          <ac:chgData name="Aditi Das" userId="c5caea52ba8e7d81" providerId="LiveId" clId="{6422800E-DA39-4BAD-B204-4434D1AFCC21}" dt="2024-11-11T03:00:12.093" v="1254" actId="27636"/>
          <ac:spMkLst>
            <pc:docMk/>
            <pc:sldMk cId="855735380" sldId="299"/>
            <ac:spMk id="2" creationId="{E58C1D4F-80C2-E338-B0D8-0FC642B418E2}"/>
          </ac:spMkLst>
        </pc:spChg>
        <pc:spChg chg="mod">
          <ac:chgData name="Aditi Das" userId="c5caea52ba8e7d81" providerId="LiveId" clId="{6422800E-DA39-4BAD-B204-4434D1AFCC21}" dt="2024-11-06T02:30:53.070" v="500" actId="207"/>
          <ac:spMkLst>
            <pc:docMk/>
            <pc:sldMk cId="855735380" sldId="299"/>
            <ac:spMk id="3" creationId="{2754695A-3DAE-168D-E45F-E9E8ED7016AF}"/>
          </ac:spMkLst>
        </pc:spChg>
        <pc:spChg chg="add del">
          <ac:chgData name="Aditi Das" userId="c5caea52ba8e7d81" providerId="LiveId" clId="{6422800E-DA39-4BAD-B204-4434D1AFCC21}" dt="2024-11-06T02:30:47.081" v="498" actId="22"/>
          <ac:spMkLst>
            <pc:docMk/>
            <pc:sldMk cId="855735380" sldId="299"/>
            <ac:spMk id="7" creationId="{E2283DF1-1526-D71F-E8F5-785557D9073F}"/>
          </ac:spMkLst>
        </pc:spChg>
        <pc:picChg chg="add mod">
          <ac:chgData name="Aditi Das" userId="c5caea52ba8e7d81" providerId="LiveId" clId="{6422800E-DA39-4BAD-B204-4434D1AFCC21}" dt="2024-11-06T02:30:56.833" v="502" actId="1076"/>
          <ac:picMkLst>
            <pc:docMk/>
            <pc:sldMk cId="855735380" sldId="299"/>
            <ac:picMk id="5" creationId="{CDB0903B-32C6-82D9-8543-405B81E86D91}"/>
          </ac:picMkLst>
        </pc:picChg>
      </pc:sldChg>
      <pc:sldChg chg="addSp modSp new mod">
        <pc:chgData name="Aditi Das" userId="c5caea52ba8e7d81" providerId="LiveId" clId="{6422800E-DA39-4BAD-B204-4434D1AFCC21}" dt="2024-11-06T04:50:02.266" v="710" actId="1076"/>
        <pc:sldMkLst>
          <pc:docMk/>
          <pc:sldMk cId="1145828916" sldId="300"/>
        </pc:sldMkLst>
        <pc:spChg chg="mod">
          <ac:chgData name="Aditi Das" userId="c5caea52ba8e7d81" providerId="LiveId" clId="{6422800E-DA39-4BAD-B204-4434D1AFCC21}" dt="2024-11-06T04:41:44.414" v="641" actId="1076"/>
          <ac:spMkLst>
            <pc:docMk/>
            <pc:sldMk cId="1145828916" sldId="300"/>
            <ac:spMk id="2" creationId="{E75E3793-6B82-CCFA-04EC-DD59F2AC420C}"/>
          </ac:spMkLst>
        </pc:spChg>
        <pc:spChg chg="mod">
          <ac:chgData name="Aditi Das" userId="c5caea52ba8e7d81" providerId="LiveId" clId="{6422800E-DA39-4BAD-B204-4434D1AFCC21}" dt="2024-11-06T04:50:00.594" v="709" actId="1076"/>
          <ac:spMkLst>
            <pc:docMk/>
            <pc:sldMk cId="1145828916" sldId="300"/>
            <ac:spMk id="3" creationId="{36AB724B-1F13-B836-0CFB-1835793F2608}"/>
          </ac:spMkLst>
        </pc:spChg>
        <pc:picChg chg="add mod">
          <ac:chgData name="Aditi Das" userId="c5caea52ba8e7d81" providerId="LiveId" clId="{6422800E-DA39-4BAD-B204-4434D1AFCC21}" dt="2024-11-06T04:43:41.911" v="689" actId="14100"/>
          <ac:picMkLst>
            <pc:docMk/>
            <pc:sldMk cId="1145828916" sldId="300"/>
            <ac:picMk id="1026" creationId="{A22CA2D2-CB29-8B7A-65FC-DD630D727046}"/>
          </ac:picMkLst>
        </pc:picChg>
        <pc:picChg chg="add mod">
          <ac:chgData name="Aditi Das" userId="c5caea52ba8e7d81" providerId="LiveId" clId="{6422800E-DA39-4BAD-B204-4434D1AFCC21}" dt="2024-11-06T04:50:02.266" v="710" actId="1076"/>
          <ac:picMkLst>
            <pc:docMk/>
            <pc:sldMk cId="1145828916" sldId="300"/>
            <ac:picMk id="1028" creationId="{21AD1CFC-736A-B7D6-F111-49DDA8962FA6}"/>
          </ac:picMkLst>
        </pc:picChg>
      </pc:sldChg>
      <pc:sldChg chg="add del">
        <pc:chgData name="Aditi Das" userId="c5caea52ba8e7d81" providerId="LiveId" clId="{6422800E-DA39-4BAD-B204-4434D1AFCC21}" dt="2024-11-06T02:30:12.695" v="490" actId="47"/>
        <pc:sldMkLst>
          <pc:docMk/>
          <pc:sldMk cId="3526876415" sldId="300"/>
        </pc:sldMkLst>
      </pc:sldChg>
      <pc:sldChg chg="addSp modSp new mod">
        <pc:chgData name="Aditi Das" userId="c5caea52ba8e7d81" providerId="LiveId" clId="{6422800E-DA39-4BAD-B204-4434D1AFCC21}" dt="2024-11-11T04:26:06.991" v="2247" actId="1076"/>
        <pc:sldMkLst>
          <pc:docMk/>
          <pc:sldMk cId="1862688554" sldId="301"/>
        </pc:sldMkLst>
        <pc:spChg chg="mod">
          <ac:chgData name="Aditi Das" userId="c5caea52ba8e7d81" providerId="LiveId" clId="{6422800E-DA39-4BAD-B204-4434D1AFCC21}" dt="2024-11-06T04:42:37.778" v="683" actId="122"/>
          <ac:spMkLst>
            <pc:docMk/>
            <pc:sldMk cId="1862688554" sldId="301"/>
            <ac:spMk id="2" creationId="{B7B5FB90-3D09-8BC3-BB10-EA4049F17021}"/>
          </ac:spMkLst>
        </pc:spChg>
        <pc:spChg chg="mod">
          <ac:chgData name="Aditi Das" userId="c5caea52ba8e7d81" providerId="LiveId" clId="{6422800E-DA39-4BAD-B204-4434D1AFCC21}" dt="2024-11-06T04:56:13.261" v="760" actId="1076"/>
          <ac:spMkLst>
            <pc:docMk/>
            <pc:sldMk cId="1862688554" sldId="301"/>
            <ac:spMk id="3" creationId="{7766065B-FA97-E572-6153-DC30447C990D}"/>
          </ac:spMkLst>
        </pc:spChg>
        <pc:picChg chg="add mod">
          <ac:chgData name="Aditi Das" userId="c5caea52ba8e7d81" providerId="LiveId" clId="{6422800E-DA39-4BAD-B204-4434D1AFCC21}" dt="2024-11-11T04:26:06.991" v="2247" actId="1076"/>
          <ac:picMkLst>
            <pc:docMk/>
            <pc:sldMk cId="1862688554" sldId="301"/>
            <ac:picMk id="5" creationId="{A879374E-BFC6-40DB-9DA6-5E1A8E283625}"/>
          </ac:picMkLst>
        </pc:picChg>
      </pc:sldChg>
      <pc:sldChg chg="add del">
        <pc:chgData name="Aditi Das" userId="c5caea52ba8e7d81" providerId="LiveId" clId="{6422800E-DA39-4BAD-B204-4434D1AFCC21}" dt="2024-11-06T02:30:08.195" v="489"/>
        <pc:sldMkLst>
          <pc:docMk/>
          <pc:sldMk cId="2389002315" sldId="301"/>
        </pc:sldMkLst>
      </pc:sldChg>
      <pc:sldChg chg="modSp new mod">
        <pc:chgData name="Aditi Das" userId="c5caea52ba8e7d81" providerId="LiveId" clId="{6422800E-DA39-4BAD-B204-4434D1AFCC21}" dt="2024-11-06T04:58:19.513" v="792" actId="2710"/>
        <pc:sldMkLst>
          <pc:docMk/>
          <pc:sldMk cId="3387471876" sldId="302"/>
        </pc:sldMkLst>
        <pc:spChg chg="mod">
          <ac:chgData name="Aditi Das" userId="c5caea52ba8e7d81" providerId="LiveId" clId="{6422800E-DA39-4BAD-B204-4434D1AFCC21}" dt="2024-11-06T04:56:45.719" v="784" actId="122"/>
          <ac:spMkLst>
            <pc:docMk/>
            <pc:sldMk cId="3387471876" sldId="302"/>
            <ac:spMk id="2" creationId="{A3E8B937-CC37-F322-25A8-249C4D90B0C2}"/>
          </ac:spMkLst>
        </pc:spChg>
        <pc:spChg chg="mod">
          <ac:chgData name="Aditi Das" userId="c5caea52ba8e7d81" providerId="LiveId" clId="{6422800E-DA39-4BAD-B204-4434D1AFCC21}" dt="2024-11-06T04:58:19.513" v="792" actId="2710"/>
          <ac:spMkLst>
            <pc:docMk/>
            <pc:sldMk cId="3387471876" sldId="302"/>
            <ac:spMk id="3" creationId="{F4E37ED1-6903-3D7D-2B9E-B2E2AB3D7354}"/>
          </ac:spMkLst>
        </pc:spChg>
      </pc:sldChg>
      <pc:sldChg chg="addSp modSp new mod">
        <pc:chgData name="Aditi Das" userId="c5caea52ba8e7d81" providerId="LiveId" clId="{6422800E-DA39-4BAD-B204-4434D1AFCC21}" dt="2024-11-06T05:02:43.308" v="835" actId="1076"/>
        <pc:sldMkLst>
          <pc:docMk/>
          <pc:sldMk cId="2938878426" sldId="303"/>
        </pc:sldMkLst>
        <pc:spChg chg="mod">
          <ac:chgData name="Aditi Das" userId="c5caea52ba8e7d81" providerId="LiveId" clId="{6422800E-DA39-4BAD-B204-4434D1AFCC21}" dt="2024-11-06T04:58:32.351" v="794" actId="122"/>
          <ac:spMkLst>
            <pc:docMk/>
            <pc:sldMk cId="2938878426" sldId="303"/>
            <ac:spMk id="2" creationId="{CED1C0CB-512D-618B-1808-CFFF3A3053F8}"/>
          </ac:spMkLst>
        </pc:spChg>
        <pc:spChg chg="mod">
          <ac:chgData name="Aditi Das" userId="c5caea52ba8e7d81" providerId="LiveId" clId="{6422800E-DA39-4BAD-B204-4434D1AFCC21}" dt="2024-11-06T05:00:44.644" v="816" actId="14100"/>
          <ac:spMkLst>
            <pc:docMk/>
            <pc:sldMk cId="2938878426" sldId="303"/>
            <ac:spMk id="3" creationId="{322B33DB-C81E-4F6D-37CD-911A6C458C1E}"/>
          </ac:spMkLst>
        </pc:spChg>
        <pc:spChg chg="add mod">
          <ac:chgData name="Aditi Das" userId="c5caea52ba8e7d81" providerId="LiveId" clId="{6422800E-DA39-4BAD-B204-4434D1AFCC21}" dt="2024-11-06T05:02:43.308" v="835" actId="1076"/>
          <ac:spMkLst>
            <pc:docMk/>
            <pc:sldMk cId="2938878426" sldId="303"/>
            <ac:spMk id="9" creationId="{FE980EE0-4F68-6501-3CC1-0A9868C4A874}"/>
          </ac:spMkLst>
        </pc:spChg>
        <pc:picChg chg="add mod">
          <ac:chgData name="Aditi Das" userId="c5caea52ba8e7d81" providerId="LiveId" clId="{6422800E-DA39-4BAD-B204-4434D1AFCC21}" dt="2024-11-06T05:01:04.385" v="823" actId="14100"/>
          <ac:picMkLst>
            <pc:docMk/>
            <pc:sldMk cId="2938878426" sldId="303"/>
            <ac:picMk id="5" creationId="{3F6401EF-5416-8EF3-B310-0A3D41F5494F}"/>
          </ac:picMkLst>
        </pc:picChg>
        <pc:picChg chg="add mod">
          <ac:chgData name="Aditi Das" userId="c5caea52ba8e7d81" providerId="LiveId" clId="{6422800E-DA39-4BAD-B204-4434D1AFCC21}" dt="2024-11-06T05:00:57.723" v="821" actId="14100"/>
          <ac:picMkLst>
            <pc:docMk/>
            <pc:sldMk cId="2938878426" sldId="303"/>
            <ac:picMk id="7" creationId="{EE10584F-974C-EA92-36D0-1C26E4DB73CC}"/>
          </ac:picMkLst>
        </pc:picChg>
      </pc:sldChg>
      <pc:sldChg chg="addSp delSp modSp add mod">
        <pc:chgData name="Aditi Das" userId="c5caea52ba8e7d81" providerId="LiveId" clId="{6422800E-DA39-4BAD-B204-4434D1AFCC21}" dt="2024-11-06T05:05:46.795" v="863" actId="1076"/>
        <pc:sldMkLst>
          <pc:docMk/>
          <pc:sldMk cId="445467910" sldId="304"/>
        </pc:sldMkLst>
        <pc:spChg chg="mod">
          <ac:chgData name="Aditi Das" userId="c5caea52ba8e7d81" providerId="LiveId" clId="{6422800E-DA39-4BAD-B204-4434D1AFCC21}" dt="2024-11-06T05:05:19.365" v="856" actId="313"/>
          <ac:spMkLst>
            <pc:docMk/>
            <pc:sldMk cId="445467910" sldId="304"/>
            <ac:spMk id="2" creationId="{3FF5F0B0-B797-DEA4-D042-61E7F81AEBAA}"/>
          </ac:spMkLst>
        </pc:spChg>
        <pc:spChg chg="mod">
          <ac:chgData name="Aditi Das" userId="c5caea52ba8e7d81" providerId="LiveId" clId="{6422800E-DA39-4BAD-B204-4434D1AFCC21}" dt="2024-11-06T05:05:28.179" v="857" actId="1076"/>
          <ac:spMkLst>
            <pc:docMk/>
            <pc:sldMk cId="445467910" sldId="304"/>
            <ac:spMk id="3" creationId="{4329E6CA-F85C-567E-CBCA-146EA3D1E592}"/>
          </ac:spMkLst>
        </pc:spChg>
        <pc:spChg chg="del mod">
          <ac:chgData name="Aditi Das" userId="c5caea52ba8e7d81" providerId="LiveId" clId="{6422800E-DA39-4BAD-B204-4434D1AFCC21}" dt="2024-11-06T05:05:10.552" v="854"/>
          <ac:spMkLst>
            <pc:docMk/>
            <pc:sldMk cId="445467910" sldId="304"/>
            <ac:spMk id="9" creationId="{4091D82B-7D75-44B9-1A19-643E19D21295}"/>
          </ac:spMkLst>
        </pc:spChg>
        <pc:picChg chg="del">
          <ac:chgData name="Aditi Das" userId="c5caea52ba8e7d81" providerId="LiveId" clId="{6422800E-DA39-4BAD-B204-4434D1AFCC21}" dt="2024-11-06T05:03:55.031" v="841" actId="478"/>
          <ac:picMkLst>
            <pc:docMk/>
            <pc:sldMk cId="445467910" sldId="304"/>
            <ac:picMk id="5" creationId="{4F755FDC-DCD9-648B-E971-4C42EBEE8C69}"/>
          </ac:picMkLst>
        </pc:picChg>
        <pc:picChg chg="add mod">
          <ac:chgData name="Aditi Das" userId="c5caea52ba8e7d81" providerId="LiveId" clId="{6422800E-DA39-4BAD-B204-4434D1AFCC21}" dt="2024-11-06T05:05:44.445" v="862" actId="1076"/>
          <ac:picMkLst>
            <pc:docMk/>
            <pc:sldMk cId="445467910" sldId="304"/>
            <ac:picMk id="6" creationId="{3CC6AFE2-2B64-0884-1817-7A85DBD2AACC}"/>
          </ac:picMkLst>
        </pc:picChg>
        <pc:picChg chg="del">
          <ac:chgData name="Aditi Das" userId="c5caea52ba8e7d81" providerId="LiveId" clId="{6422800E-DA39-4BAD-B204-4434D1AFCC21}" dt="2024-11-06T05:04:20.793" v="843" actId="478"/>
          <ac:picMkLst>
            <pc:docMk/>
            <pc:sldMk cId="445467910" sldId="304"/>
            <ac:picMk id="7" creationId="{BFC6DF54-B175-6680-1208-F0A15583D1D6}"/>
          </ac:picMkLst>
        </pc:picChg>
        <pc:picChg chg="add mod">
          <ac:chgData name="Aditi Das" userId="c5caea52ba8e7d81" providerId="LiveId" clId="{6422800E-DA39-4BAD-B204-4434D1AFCC21}" dt="2024-11-06T05:05:46.795" v="863" actId="1076"/>
          <ac:picMkLst>
            <pc:docMk/>
            <pc:sldMk cId="445467910" sldId="304"/>
            <ac:picMk id="10" creationId="{5778BE1F-3FF0-103D-D076-10886F4E427E}"/>
          </ac:picMkLst>
        </pc:picChg>
      </pc:sldChg>
      <pc:sldChg chg="modSp new mod">
        <pc:chgData name="Aditi Das" userId="c5caea52ba8e7d81" providerId="LiveId" clId="{6422800E-DA39-4BAD-B204-4434D1AFCC21}" dt="2024-11-06T05:06:26.384" v="870" actId="2710"/>
        <pc:sldMkLst>
          <pc:docMk/>
          <pc:sldMk cId="3048825706" sldId="305"/>
        </pc:sldMkLst>
        <pc:spChg chg="mod">
          <ac:chgData name="Aditi Das" userId="c5caea52ba8e7d81" providerId="LiveId" clId="{6422800E-DA39-4BAD-B204-4434D1AFCC21}" dt="2024-11-06T05:06:02.997" v="866" actId="122"/>
          <ac:spMkLst>
            <pc:docMk/>
            <pc:sldMk cId="3048825706" sldId="305"/>
            <ac:spMk id="2" creationId="{877E0BAA-64F8-FF80-9959-A1611B819541}"/>
          </ac:spMkLst>
        </pc:spChg>
        <pc:spChg chg="mod">
          <ac:chgData name="Aditi Das" userId="c5caea52ba8e7d81" providerId="LiveId" clId="{6422800E-DA39-4BAD-B204-4434D1AFCC21}" dt="2024-11-06T05:06:26.384" v="870" actId="2710"/>
          <ac:spMkLst>
            <pc:docMk/>
            <pc:sldMk cId="3048825706" sldId="305"/>
            <ac:spMk id="3" creationId="{CFA4B167-AAD3-2FE8-9CBE-A786319440FA}"/>
          </ac:spMkLst>
        </pc:spChg>
      </pc:sldChg>
      <pc:sldChg chg="addSp delSp modSp new mod">
        <pc:chgData name="Aditi Das" userId="c5caea52ba8e7d81" providerId="LiveId" clId="{6422800E-DA39-4BAD-B204-4434D1AFCC21}" dt="2024-11-06T05:33:11.592" v="936" actId="1076"/>
        <pc:sldMkLst>
          <pc:docMk/>
          <pc:sldMk cId="1919088315" sldId="306"/>
        </pc:sldMkLst>
        <pc:spChg chg="mod">
          <ac:chgData name="Aditi Das" userId="c5caea52ba8e7d81" providerId="LiveId" clId="{6422800E-DA39-4BAD-B204-4434D1AFCC21}" dt="2024-11-06T05:07:38.754" v="882" actId="20577"/>
          <ac:spMkLst>
            <pc:docMk/>
            <pc:sldMk cId="1919088315" sldId="306"/>
            <ac:spMk id="2" creationId="{4580902E-ADC7-D00F-0FDF-68A3330C5D60}"/>
          </ac:spMkLst>
        </pc:spChg>
        <pc:spChg chg="mod">
          <ac:chgData name="Aditi Das" userId="c5caea52ba8e7d81" providerId="LiveId" clId="{6422800E-DA39-4BAD-B204-4434D1AFCC21}" dt="2024-11-06T05:32:20.083" v="928" actId="1076"/>
          <ac:spMkLst>
            <pc:docMk/>
            <pc:sldMk cId="1919088315" sldId="306"/>
            <ac:spMk id="3" creationId="{946CA15C-3CEB-D3FD-A089-272E7D0EC588}"/>
          </ac:spMkLst>
        </pc:spChg>
        <pc:spChg chg="add del mod">
          <ac:chgData name="Aditi Das" userId="c5caea52ba8e7d81" providerId="LiveId" clId="{6422800E-DA39-4BAD-B204-4434D1AFCC21}" dt="2024-11-06T05:32:01.469" v="923"/>
          <ac:spMkLst>
            <pc:docMk/>
            <pc:sldMk cId="1919088315" sldId="306"/>
            <ac:spMk id="7" creationId="{34234A91-5846-D7A8-5141-D617CE22D8DC}"/>
          </ac:spMkLst>
        </pc:spChg>
        <pc:picChg chg="add del mod">
          <ac:chgData name="Aditi Das" userId="c5caea52ba8e7d81" providerId="LiveId" clId="{6422800E-DA39-4BAD-B204-4434D1AFCC21}" dt="2024-11-06T05:32:01.467" v="921" actId="478"/>
          <ac:picMkLst>
            <pc:docMk/>
            <pc:sldMk cId="1919088315" sldId="306"/>
            <ac:picMk id="5" creationId="{BF99B95D-EA7E-6129-8F42-19F6796EFAE1}"/>
          </ac:picMkLst>
        </pc:picChg>
        <pc:picChg chg="add del mod">
          <ac:chgData name="Aditi Das" userId="c5caea52ba8e7d81" providerId="LiveId" clId="{6422800E-DA39-4BAD-B204-4434D1AFCC21}" dt="2024-11-06T05:32:26.130" v="930" actId="478"/>
          <ac:picMkLst>
            <pc:docMk/>
            <pc:sldMk cId="1919088315" sldId="306"/>
            <ac:picMk id="9" creationId="{7ED51C41-48AF-AC6F-B097-D1324A741B93}"/>
          </ac:picMkLst>
        </pc:picChg>
        <pc:picChg chg="add mod modCrop">
          <ac:chgData name="Aditi Das" userId="c5caea52ba8e7d81" providerId="LiveId" clId="{6422800E-DA39-4BAD-B204-4434D1AFCC21}" dt="2024-11-06T05:33:11.592" v="936" actId="1076"/>
          <ac:picMkLst>
            <pc:docMk/>
            <pc:sldMk cId="1919088315" sldId="306"/>
            <ac:picMk id="11" creationId="{3402326C-2783-1FC9-0740-6EF8639981B2}"/>
          </ac:picMkLst>
        </pc:picChg>
      </pc:sldChg>
      <pc:sldChg chg="modSp add mod">
        <pc:chgData name="Aditi Das" userId="c5caea52ba8e7d81" providerId="LiveId" clId="{6422800E-DA39-4BAD-B204-4434D1AFCC21}" dt="2024-11-06T05:33:49.346" v="945" actId="1076"/>
        <pc:sldMkLst>
          <pc:docMk/>
          <pc:sldMk cId="423074810" sldId="307"/>
        </pc:sldMkLst>
        <pc:spChg chg="mod">
          <ac:chgData name="Aditi Das" userId="c5caea52ba8e7d81" providerId="LiveId" clId="{6422800E-DA39-4BAD-B204-4434D1AFCC21}" dt="2024-11-06T05:33:41.425" v="941" actId="403"/>
          <ac:spMkLst>
            <pc:docMk/>
            <pc:sldMk cId="423074810" sldId="307"/>
            <ac:spMk id="3" creationId="{60BC7FDA-AE2A-7E61-5D46-71ABEB366C48}"/>
          </ac:spMkLst>
        </pc:spChg>
        <pc:picChg chg="mod">
          <ac:chgData name="Aditi Das" userId="c5caea52ba8e7d81" providerId="LiveId" clId="{6422800E-DA39-4BAD-B204-4434D1AFCC21}" dt="2024-11-06T05:33:49.346" v="945" actId="1076"/>
          <ac:picMkLst>
            <pc:docMk/>
            <pc:sldMk cId="423074810" sldId="307"/>
            <ac:picMk id="9" creationId="{D3C8B589-6567-0BB4-B7D4-B8644D287088}"/>
          </ac:picMkLst>
        </pc:picChg>
      </pc:sldChg>
      <pc:sldChg chg="addSp delSp modSp add mod">
        <pc:chgData name="Aditi Das" userId="c5caea52ba8e7d81" providerId="LiveId" clId="{6422800E-DA39-4BAD-B204-4434D1AFCC21}" dt="2024-11-06T05:37:05.568" v="963" actId="14100"/>
        <pc:sldMkLst>
          <pc:docMk/>
          <pc:sldMk cId="2253844560" sldId="308"/>
        </pc:sldMkLst>
        <pc:spChg chg="mod">
          <ac:chgData name="Aditi Das" userId="c5caea52ba8e7d81" providerId="LiveId" clId="{6422800E-DA39-4BAD-B204-4434D1AFCC21}" dt="2024-11-06T05:34:55.435" v="954" actId="404"/>
          <ac:spMkLst>
            <pc:docMk/>
            <pc:sldMk cId="2253844560" sldId="308"/>
            <ac:spMk id="3" creationId="{9191001D-CB81-2855-71C8-959BF3633055}"/>
          </ac:spMkLst>
        </pc:spChg>
        <pc:picChg chg="add mod">
          <ac:chgData name="Aditi Das" userId="c5caea52ba8e7d81" providerId="LiveId" clId="{6422800E-DA39-4BAD-B204-4434D1AFCC21}" dt="2024-11-06T05:35:17.057" v="959" actId="1076"/>
          <ac:picMkLst>
            <pc:docMk/>
            <pc:sldMk cId="2253844560" sldId="308"/>
            <ac:picMk id="5" creationId="{D0E7C6B8-AA47-81E4-3D98-3BEEACEA3D9D}"/>
          </ac:picMkLst>
        </pc:picChg>
        <pc:picChg chg="add mod">
          <ac:chgData name="Aditi Das" userId="c5caea52ba8e7d81" providerId="LiveId" clId="{6422800E-DA39-4BAD-B204-4434D1AFCC21}" dt="2024-11-06T05:37:05.568" v="963" actId="14100"/>
          <ac:picMkLst>
            <pc:docMk/>
            <pc:sldMk cId="2253844560" sldId="308"/>
            <ac:picMk id="7" creationId="{0B46FC60-08EE-3F6C-A744-2FB8F95D9C87}"/>
          </ac:picMkLst>
        </pc:picChg>
        <pc:picChg chg="del">
          <ac:chgData name="Aditi Das" userId="c5caea52ba8e7d81" providerId="LiveId" clId="{6422800E-DA39-4BAD-B204-4434D1AFCC21}" dt="2024-11-06T05:35:00.962" v="955" actId="478"/>
          <ac:picMkLst>
            <pc:docMk/>
            <pc:sldMk cId="2253844560" sldId="308"/>
            <ac:picMk id="9" creationId="{B208B3DC-A910-C905-0CFC-7D25DA7E96BF}"/>
          </ac:picMkLst>
        </pc:picChg>
      </pc:sldChg>
      <pc:sldChg chg="addSp delSp modSp add mod">
        <pc:chgData name="Aditi Das" userId="c5caea52ba8e7d81" providerId="LiveId" clId="{6422800E-DA39-4BAD-B204-4434D1AFCC21}" dt="2024-11-06T05:39:12.532" v="981" actId="1076"/>
        <pc:sldMkLst>
          <pc:docMk/>
          <pc:sldMk cId="310584161" sldId="309"/>
        </pc:sldMkLst>
        <pc:spChg chg="mod">
          <ac:chgData name="Aditi Das" userId="c5caea52ba8e7d81" providerId="LiveId" clId="{6422800E-DA39-4BAD-B204-4434D1AFCC21}" dt="2024-11-06T05:37:25.725" v="967" actId="113"/>
          <ac:spMkLst>
            <pc:docMk/>
            <pc:sldMk cId="310584161" sldId="309"/>
            <ac:spMk id="2" creationId="{3E0FCD61-9975-3524-B50B-B02282831E17}"/>
          </ac:spMkLst>
        </pc:spChg>
        <pc:spChg chg="mod">
          <ac:chgData name="Aditi Das" userId="c5caea52ba8e7d81" providerId="LiveId" clId="{6422800E-DA39-4BAD-B204-4434D1AFCC21}" dt="2024-11-06T05:37:56.831" v="970" actId="403"/>
          <ac:spMkLst>
            <pc:docMk/>
            <pc:sldMk cId="310584161" sldId="309"/>
            <ac:spMk id="3" creationId="{F041E482-36F0-C0FC-E184-4734E6DFFB93}"/>
          </ac:spMkLst>
        </pc:spChg>
        <pc:picChg chg="add mod">
          <ac:chgData name="Aditi Das" userId="c5caea52ba8e7d81" providerId="LiveId" clId="{6422800E-DA39-4BAD-B204-4434D1AFCC21}" dt="2024-11-06T05:38:16" v="974" actId="1076"/>
          <ac:picMkLst>
            <pc:docMk/>
            <pc:sldMk cId="310584161" sldId="309"/>
            <ac:picMk id="5" creationId="{11FD7C15-BD4D-C413-9245-BC57C13CA31B}"/>
          </ac:picMkLst>
        </pc:picChg>
        <pc:picChg chg="add mod">
          <ac:chgData name="Aditi Das" userId="c5caea52ba8e7d81" providerId="LiveId" clId="{6422800E-DA39-4BAD-B204-4434D1AFCC21}" dt="2024-11-06T05:39:12.532" v="981" actId="1076"/>
          <ac:picMkLst>
            <pc:docMk/>
            <pc:sldMk cId="310584161" sldId="309"/>
            <ac:picMk id="7" creationId="{B1980421-9B68-C82C-E3F0-9FD2FFC1353A}"/>
          </ac:picMkLst>
        </pc:picChg>
        <pc:picChg chg="del">
          <ac:chgData name="Aditi Das" userId="c5caea52ba8e7d81" providerId="LiveId" clId="{6422800E-DA39-4BAD-B204-4434D1AFCC21}" dt="2024-11-06T05:37:59.401" v="971" actId="478"/>
          <ac:picMkLst>
            <pc:docMk/>
            <pc:sldMk cId="310584161" sldId="309"/>
            <ac:picMk id="9" creationId="{E6B1843C-62B3-E399-0941-F097069F832E}"/>
          </ac:picMkLst>
        </pc:picChg>
      </pc:sldChg>
      <pc:sldChg chg="delSp modSp add mod">
        <pc:chgData name="Aditi Das" userId="c5caea52ba8e7d81" providerId="LiveId" clId="{6422800E-DA39-4BAD-B204-4434D1AFCC21}" dt="2024-11-06T05:41:59.629" v="1004" actId="27636"/>
        <pc:sldMkLst>
          <pc:docMk/>
          <pc:sldMk cId="119738222" sldId="310"/>
        </pc:sldMkLst>
        <pc:spChg chg="mod">
          <ac:chgData name="Aditi Das" userId="c5caea52ba8e7d81" providerId="LiveId" clId="{6422800E-DA39-4BAD-B204-4434D1AFCC21}" dt="2024-11-06T05:40:27.025" v="984" actId="122"/>
          <ac:spMkLst>
            <pc:docMk/>
            <pc:sldMk cId="119738222" sldId="310"/>
            <ac:spMk id="2" creationId="{DBEB5F8C-FE08-3054-6F43-8A794AC21F07}"/>
          </ac:spMkLst>
        </pc:spChg>
        <pc:spChg chg="mod">
          <ac:chgData name="Aditi Das" userId="c5caea52ba8e7d81" providerId="LiveId" clId="{6422800E-DA39-4BAD-B204-4434D1AFCC21}" dt="2024-11-06T05:41:59.629" v="1004" actId="27636"/>
          <ac:spMkLst>
            <pc:docMk/>
            <pc:sldMk cId="119738222" sldId="310"/>
            <ac:spMk id="3" creationId="{12F9D0DA-09FA-D586-B40D-F5541165C4E6}"/>
          </ac:spMkLst>
        </pc:spChg>
        <pc:picChg chg="del">
          <ac:chgData name="Aditi Das" userId="c5caea52ba8e7d81" providerId="LiveId" clId="{6422800E-DA39-4BAD-B204-4434D1AFCC21}" dt="2024-11-06T05:40:49.217" v="986" actId="478"/>
          <ac:picMkLst>
            <pc:docMk/>
            <pc:sldMk cId="119738222" sldId="310"/>
            <ac:picMk id="5" creationId="{2C9F2F96-A2D9-7456-E2B8-CD03475BEF3A}"/>
          </ac:picMkLst>
        </pc:picChg>
        <pc:picChg chg="del">
          <ac:chgData name="Aditi Das" userId="c5caea52ba8e7d81" providerId="LiveId" clId="{6422800E-DA39-4BAD-B204-4434D1AFCC21}" dt="2024-11-06T05:40:51.197" v="987" actId="478"/>
          <ac:picMkLst>
            <pc:docMk/>
            <pc:sldMk cId="119738222" sldId="310"/>
            <ac:picMk id="7" creationId="{3B40B50C-1486-B0EE-C2FF-6E352124CBA9}"/>
          </ac:picMkLst>
        </pc:picChg>
      </pc:sldChg>
      <pc:sldChg chg="addSp delSp modSp add mod">
        <pc:chgData name="Aditi Das" userId="c5caea52ba8e7d81" providerId="LiveId" clId="{6422800E-DA39-4BAD-B204-4434D1AFCC21}" dt="2024-11-06T05:43:56.931" v="1025" actId="14100"/>
        <pc:sldMkLst>
          <pc:docMk/>
          <pc:sldMk cId="3965803457" sldId="311"/>
        </pc:sldMkLst>
        <pc:spChg chg="mod">
          <ac:chgData name="Aditi Das" userId="c5caea52ba8e7d81" providerId="LiveId" clId="{6422800E-DA39-4BAD-B204-4434D1AFCC21}" dt="2024-11-06T05:42:19.720" v="1009" actId="113"/>
          <ac:spMkLst>
            <pc:docMk/>
            <pc:sldMk cId="3965803457" sldId="311"/>
            <ac:spMk id="2" creationId="{6672E321-4699-8E0C-90A9-9C91C84435DC}"/>
          </ac:spMkLst>
        </pc:spChg>
        <pc:spChg chg="mod">
          <ac:chgData name="Aditi Das" userId="c5caea52ba8e7d81" providerId="LiveId" clId="{6422800E-DA39-4BAD-B204-4434D1AFCC21}" dt="2024-11-06T05:42:55.665" v="1015" actId="113"/>
          <ac:spMkLst>
            <pc:docMk/>
            <pc:sldMk cId="3965803457" sldId="311"/>
            <ac:spMk id="3" creationId="{666EB17D-60BB-900A-2E87-61BFB8950B5E}"/>
          </ac:spMkLst>
        </pc:spChg>
        <pc:picChg chg="add mod">
          <ac:chgData name="Aditi Das" userId="c5caea52ba8e7d81" providerId="LiveId" clId="{6422800E-DA39-4BAD-B204-4434D1AFCC21}" dt="2024-11-06T05:43:12.920" v="1019" actId="1076"/>
          <ac:picMkLst>
            <pc:docMk/>
            <pc:sldMk cId="3965803457" sldId="311"/>
            <ac:picMk id="5" creationId="{9831A658-5315-1652-029A-87B9B83ACB9A}"/>
          </ac:picMkLst>
        </pc:picChg>
        <pc:picChg chg="add del mod">
          <ac:chgData name="Aditi Das" userId="c5caea52ba8e7d81" providerId="LiveId" clId="{6422800E-DA39-4BAD-B204-4434D1AFCC21}" dt="2024-11-06T05:43:49.664" v="1022" actId="478"/>
          <ac:picMkLst>
            <pc:docMk/>
            <pc:sldMk cId="3965803457" sldId="311"/>
            <ac:picMk id="7" creationId="{B3D61317-C1B8-B959-2A3C-0AAFAE1F5CF2}"/>
          </ac:picMkLst>
        </pc:picChg>
        <pc:picChg chg="add mod">
          <ac:chgData name="Aditi Das" userId="c5caea52ba8e7d81" providerId="LiveId" clId="{6422800E-DA39-4BAD-B204-4434D1AFCC21}" dt="2024-11-06T05:43:56.931" v="1025" actId="14100"/>
          <ac:picMkLst>
            <pc:docMk/>
            <pc:sldMk cId="3965803457" sldId="311"/>
            <ac:picMk id="9" creationId="{5FB2C3CC-1983-686C-E1F6-AA41F0BCC72A}"/>
          </ac:picMkLst>
        </pc:picChg>
      </pc:sldChg>
      <pc:sldChg chg="addSp delSp modSp add mod">
        <pc:chgData name="Aditi Das" userId="c5caea52ba8e7d81" providerId="LiveId" clId="{6422800E-DA39-4BAD-B204-4434D1AFCC21}" dt="2024-11-06T05:48:24.032" v="1073" actId="14100"/>
        <pc:sldMkLst>
          <pc:docMk/>
          <pc:sldMk cId="2116740868" sldId="312"/>
        </pc:sldMkLst>
        <pc:spChg chg="mod">
          <ac:chgData name="Aditi Das" userId="c5caea52ba8e7d81" providerId="LiveId" clId="{6422800E-DA39-4BAD-B204-4434D1AFCC21}" dt="2024-11-06T05:44:39.535" v="1028" actId="122"/>
          <ac:spMkLst>
            <pc:docMk/>
            <pc:sldMk cId="2116740868" sldId="312"/>
            <ac:spMk id="2" creationId="{4C60F12E-B02C-5284-C146-9B49F74523F0}"/>
          </ac:spMkLst>
        </pc:spChg>
        <pc:spChg chg="del mod">
          <ac:chgData name="Aditi Das" userId="c5caea52ba8e7d81" providerId="LiveId" clId="{6422800E-DA39-4BAD-B204-4434D1AFCC21}" dt="2024-11-06T05:45:00.462" v="1032"/>
          <ac:spMkLst>
            <pc:docMk/>
            <pc:sldMk cId="2116740868" sldId="312"/>
            <ac:spMk id="3" creationId="{D025927A-AA27-7C6E-CED3-209275E3B66B}"/>
          </ac:spMkLst>
        </pc:spChg>
        <pc:spChg chg="add">
          <ac:chgData name="Aditi Das" userId="c5caea52ba8e7d81" providerId="LiveId" clId="{6422800E-DA39-4BAD-B204-4434D1AFCC21}" dt="2024-11-06T05:44:45.901" v="1029"/>
          <ac:spMkLst>
            <pc:docMk/>
            <pc:sldMk cId="2116740868" sldId="312"/>
            <ac:spMk id="4" creationId="{5B39C036-27E8-1057-C85A-47B3BE97B758}"/>
          </ac:spMkLst>
        </pc:spChg>
        <pc:spChg chg="add mod">
          <ac:chgData name="Aditi Das" userId="c5caea52ba8e7d81" providerId="LiveId" clId="{6422800E-DA39-4BAD-B204-4434D1AFCC21}" dt="2024-11-06T05:44:51.752" v="1030"/>
          <ac:spMkLst>
            <pc:docMk/>
            <pc:sldMk cId="2116740868" sldId="312"/>
            <ac:spMk id="6" creationId="{31718106-2753-6A30-B2D0-157F98F8FBF6}"/>
          </ac:spMkLst>
        </pc:spChg>
        <pc:spChg chg="add mod">
          <ac:chgData name="Aditi Das" userId="c5caea52ba8e7d81" providerId="LiveId" clId="{6422800E-DA39-4BAD-B204-4434D1AFCC21}" dt="2024-11-06T05:45:35.139" v="1044" actId="1076"/>
          <ac:spMkLst>
            <pc:docMk/>
            <pc:sldMk cId="2116740868" sldId="312"/>
            <ac:spMk id="7" creationId="{00C943C1-18B7-1F08-FB1A-DAB600BFB5F9}"/>
          </ac:spMkLst>
        </pc:spChg>
        <pc:picChg chg="del">
          <ac:chgData name="Aditi Das" userId="c5caea52ba8e7d81" providerId="LiveId" clId="{6422800E-DA39-4BAD-B204-4434D1AFCC21}" dt="2024-11-06T05:45:47.887" v="1046" actId="478"/>
          <ac:picMkLst>
            <pc:docMk/>
            <pc:sldMk cId="2116740868" sldId="312"/>
            <ac:picMk id="5" creationId="{9FC5C1BC-F870-C4E3-FA3B-F854F5A1E820}"/>
          </ac:picMkLst>
        </pc:picChg>
        <pc:picChg chg="del">
          <ac:chgData name="Aditi Das" userId="c5caea52ba8e7d81" providerId="LiveId" clId="{6422800E-DA39-4BAD-B204-4434D1AFCC21}" dt="2024-11-06T05:45:46.355" v="1045" actId="478"/>
          <ac:picMkLst>
            <pc:docMk/>
            <pc:sldMk cId="2116740868" sldId="312"/>
            <ac:picMk id="9" creationId="{773C6397-A524-9D36-4B34-B2D94778373B}"/>
          </ac:picMkLst>
        </pc:picChg>
        <pc:picChg chg="add mod modCrop">
          <ac:chgData name="Aditi Das" userId="c5caea52ba8e7d81" providerId="LiveId" clId="{6422800E-DA39-4BAD-B204-4434D1AFCC21}" dt="2024-11-06T05:48:24.032" v="1073" actId="14100"/>
          <ac:picMkLst>
            <pc:docMk/>
            <pc:sldMk cId="2116740868" sldId="312"/>
            <ac:picMk id="10" creationId="{BCA32F5A-B0AB-2F14-61C4-431894F38F5E}"/>
          </ac:picMkLst>
        </pc:picChg>
        <pc:picChg chg="add mod">
          <ac:chgData name="Aditi Das" userId="c5caea52ba8e7d81" providerId="LiveId" clId="{6422800E-DA39-4BAD-B204-4434D1AFCC21}" dt="2024-11-06T05:48:19.296" v="1071" actId="1076"/>
          <ac:picMkLst>
            <pc:docMk/>
            <pc:sldMk cId="2116740868" sldId="312"/>
            <ac:picMk id="12" creationId="{9C750799-16A6-C5BA-05E1-CDEFC7154EA2}"/>
          </ac:picMkLst>
        </pc:picChg>
      </pc:sldChg>
      <pc:sldChg chg="addSp modSp new mod">
        <pc:chgData name="Aditi Das" userId="c5caea52ba8e7d81" providerId="LiveId" clId="{6422800E-DA39-4BAD-B204-4434D1AFCC21}" dt="2024-11-06T05:49:51.992" v="1089" actId="14100"/>
        <pc:sldMkLst>
          <pc:docMk/>
          <pc:sldMk cId="4242674418" sldId="313"/>
        </pc:sldMkLst>
        <pc:spChg chg="mod">
          <ac:chgData name="Aditi Das" userId="c5caea52ba8e7d81" providerId="LiveId" clId="{6422800E-DA39-4BAD-B204-4434D1AFCC21}" dt="2024-11-06T05:48:40.924" v="1076" actId="122"/>
          <ac:spMkLst>
            <pc:docMk/>
            <pc:sldMk cId="4242674418" sldId="313"/>
            <ac:spMk id="2" creationId="{07BB0CA2-7117-EFD2-F6B7-0D8E0A6E3C43}"/>
          </ac:spMkLst>
        </pc:spChg>
        <pc:spChg chg="mod">
          <ac:chgData name="Aditi Das" userId="c5caea52ba8e7d81" providerId="LiveId" clId="{6422800E-DA39-4BAD-B204-4434D1AFCC21}" dt="2024-11-06T05:48:59.198" v="1080" actId="12"/>
          <ac:spMkLst>
            <pc:docMk/>
            <pc:sldMk cId="4242674418" sldId="313"/>
            <ac:spMk id="3" creationId="{C4527C32-45ED-9263-5FCE-747290BF88B8}"/>
          </ac:spMkLst>
        </pc:spChg>
        <pc:picChg chg="add mod">
          <ac:chgData name="Aditi Das" userId="c5caea52ba8e7d81" providerId="LiveId" clId="{6422800E-DA39-4BAD-B204-4434D1AFCC21}" dt="2024-11-06T05:49:51.992" v="1089" actId="14100"/>
          <ac:picMkLst>
            <pc:docMk/>
            <pc:sldMk cId="4242674418" sldId="313"/>
            <ac:picMk id="5" creationId="{81DEC808-B132-B210-2A67-77635F276EAD}"/>
          </ac:picMkLst>
        </pc:picChg>
        <pc:picChg chg="add mod">
          <ac:chgData name="Aditi Das" userId="c5caea52ba8e7d81" providerId="LiveId" clId="{6422800E-DA39-4BAD-B204-4434D1AFCC21}" dt="2024-11-06T05:49:43.828" v="1086" actId="14100"/>
          <ac:picMkLst>
            <pc:docMk/>
            <pc:sldMk cId="4242674418" sldId="313"/>
            <ac:picMk id="7" creationId="{F8A62B0A-DC85-D37B-C113-840BD5342941}"/>
          </ac:picMkLst>
        </pc:picChg>
      </pc:sldChg>
      <pc:sldChg chg="modSp new mod">
        <pc:chgData name="Aditi Das" userId="c5caea52ba8e7d81" providerId="LiveId" clId="{6422800E-DA39-4BAD-B204-4434D1AFCC21}" dt="2024-11-06T05:50:44.252" v="1102" actId="2710"/>
        <pc:sldMkLst>
          <pc:docMk/>
          <pc:sldMk cId="3375705320" sldId="314"/>
        </pc:sldMkLst>
        <pc:spChg chg="mod">
          <ac:chgData name="Aditi Das" userId="c5caea52ba8e7d81" providerId="LiveId" clId="{6422800E-DA39-4BAD-B204-4434D1AFCC21}" dt="2024-11-06T05:50:06.276" v="1092" actId="122"/>
          <ac:spMkLst>
            <pc:docMk/>
            <pc:sldMk cId="3375705320" sldId="314"/>
            <ac:spMk id="2" creationId="{7A4DCC93-66FD-FE6F-2495-10336EB83946}"/>
          </ac:spMkLst>
        </pc:spChg>
        <pc:spChg chg="mod">
          <ac:chgData name="Aditi Das" userId="c5caea52ba8e7d81" providerId="LiveId" clId="{6422800E-DA39-4BAD-B204-4434D1AFCC21}" dt="2024-11-06T05:50:44.252" v="1102" actId="2710"/>
          <ac:spMkLst>
            <pc:docMk/>
            <pc:sldMk cId="3375705320" sldId="314"/>
            <ac:spMk id="3" creationId="{0F81D019-DAF9-3B42-BF8B-84D05A3F5502}"/>
          </ac:spMkLst>
        </pc:spChg>
      </pc:sldChg>
      <pc:sldChg chg="addSp modSp new mod">
        <pc:chgData name="Aditi Das" userId="c5caea52ba8e7d81" providerId="LiveId" clId="{6422800E-DA39-4BAD-B204-4434D1AFCC21}" dt="2024-11-06T05:52:12.543" v="1115" actId="14100"/>
        <pc:sldMkLst>
          <pc:docMk/>
          <pc:sldMk cId="3787265467" sldId="315"/>
        </pc:sldMkLst>
        <pc:spChg chg="mod">
          <ac:chgData name="Aditi Das" userId="c5caea52ba8e7d81" providerId="LiveId" clId="{6422800E-DA39-4BAD-B204-4434D1AFCC21}" dt="2024-11-06T05:50:53.854" v="1105" actId="122"/>
          <ac:spMkLst>
            <pc:docMk/>
            <pc:sldMk cId="3787265467" sldId="315"/>
            <ac:spMk id="2" creationId="{C9D0FC0B-FE91-B470-A8A9-C5EE5A170646}"/>
          </ac:spMkLst>
        </pc:spChg>
        <pc:spChg chg="mod">
          <ac:chgData name="Aditi Das" userId="c5caea52ba8e7d81" providerId="LiveId" clId="{6422800E-DA39-4BAD-B204-4434D1AFCC21}" dt="2024-11-06T05:51:15.164" v="1109" actId="255"/>
          <ac:spMkLst>
            <pc:docMk/>
            <pc:sldMk cId="3787265467" sldId="315"/>
            <ac:spMk id="3" creationId="{10695D59-80B0-A870-197D-BBD7E9AC52C1}"/>
          </ac:spMkLst>
        </pc:spChg>
        <pc:picChg chg="add mod">
          <ac:chgData name="Aditi Das" userId="c5caea52ba8e7d81" providerId="LiveId" clId="{6422800E-DA39-4BAD-B204-4434D1AFCC21}" dt="2024-11-06T05:51:23.970" v="1111" actId="14100"/>
          <ac:picMkLst>
            <pc:docMk/>
            <pc:sldMk cId="3787265467" sldId="315"/>
            <ac:picMk id="5" creationId="{FDEA673E-8D9F-A54A-0F1D-2B8D1638F789}"/>
          </ac:picMkLst>
        </pc:picChg>
        <pc:picChg chg="add mod">
          <ac:chgData name="Aditi Das" userId="c5caea52ba8e7d81" providerId="LiveId" clId="{6422800E-DA39-4BAD-B204-4434D1AFCC21}" dt="2024-11-06T05:52:12.543" v="1115" actId="14100"/>
          <ac:picMkLst>
            <pc:docMk/>
            <pc:sldMk cId="3787265467" sldId="315"/>
            <ac:picMk id="7" creationId="{817DBF84-E9DF-0C4A-0220-22D038C1B438}"/>
          </ac:picMkLst>
        </pc:picChg>
      </pc:sldChg>
      <pc:sldChg chg="addSp modSp new mod">
        <pc:chgData name="Aditi Das" userId="c5caea52ba8e7d81" providerId="LiveId" clId="{6422800E-DA39-4BAD-B204-4434D1AFCC21}" dt="2024-11-06T05:53:25.613" v="1131" actId="1076"/>
        <pc:sldMkLst>
          <pc:docMk/>
          <pc:sldMk cId="2900560032" sldId="316"/>
        </pc:sldMkLst>
        <pc:spChg chg="mod">
          <ac:chgData name="Aditi Das" userId="c5caea52ba8e7d81" providerId="LiveId" clId="{6422800E-DA39-4BAD-B204-4434D1AFCC21}" dt="2024-11-06T05:52:24.789" v="1118" actId="122"/>
          <ac:spMkLst>
            <pc:docMk/>
            <pc:sldMk cId="2900560032" sldId="316"/>
            <ac:spMk id="2" creationId="{693045BD-3DA6-5B8E-C19A-CC34E2303F60}"/>
          </ac:spMkLst>
        </pc:spChg>
        <pc:spChg chg="mod">
          <ac:chgData name="Aditi Das" userId="c5caea52ba8e7d81" providerId="LiveId" clId="{6422800E-DA39-4BAD-B204-4434D1AFCC21}" dt="2024-11-06T05:52:37.731" v="1122" actId="12"/>
          <ac:spMkLst>
            <pc:docMk/>
            <pc:sldMk cId="2900560032" sldId="316"/>
            <ac:spMk id="3" creationId="{8D30E9EA-29D6-DB08-D394-11A6CD7AAEA7}"/>
          </ac:spMkLst>
        </pc:spChg>
        <pc:picChg chg="add mod">
          <ac:chgData name="Aditi Das" userId="c5caea52ba8e7d81" providerId="LiveId" clId="{6422800E-DA39-4BAD-B204-4434D1AFCC21}" dt="2024-11-06T05:53:23.853" v="1130" actId="14100"/>
          <ac:picMkLst>
            <pc:docMk/>
            <pc:sldMk cId="2900560032" sldId="316"/>
            <ac:picMk id="5" creationId="{4011A2C6-791C-9E83-E4D1-81CDE5A22946}"/>
          </ac:picMkLst>
        </pc:picChg>
        <pc:picChg chg="add mod">
          <ac:chgData name="Aditi Das" userId="c5caea52ba8e7d81" providerId="LiveId" clId="{6422800E-DA39-4BAD-B204-4434D1AFCC21}" dt="2024-11-06T05:53:25.613" v="1131" actId="1076"/>
          <ac:picMkLst>
            <pc:docMk/>
            <pc:sldMk cId="2900560032" sldId="316"/>
            <ac:picMk id="7" creationId="{16124691-2E22-5D1E-9E2B-1BE3ABF55C3D}"/>
          </ac:picMkLst>
        </pc:picChg>
      </pc:sldChg>
      <pc:sldChg chg="modSp add del mod">
        <pc:chgData name="Aditi Das" userId="c5caea52ba8e7d81" providerId="LiveId" clId="{6422800E-DA39-4BAD-B204-4434D1AFCC21}" dt="2024-11-11T03:09:07.987" v="1737" actId="47"/>
        <pc:sldMkLst>
          <pc:docMk/>
          <pc:sldMk cId="3675826074" sldId="317"/>
        </pc:sldMkLst>
        <pc:spChg chg="mod">
          <ac:chgData name="Aditi Das" userId="c5caea52ba8e7d81" providerId="LiveId" clId="{6422800E-DA39-4BAD-B204-4434D1AFCC21}" dt="2024-11-11T03:03:28.286" v="1441" actId="20577"/>
          <ac:spMkLst>
            <pc:docMk/>
            <pc:sldMk cId="3675826074" sldId="317"/>
            <ac:spMk id="3" creationId="{030A37BE-F2E1-AF08-F952-6B1D4BC105AC}"/>
          </ac:spMkLst>
        </pc:spChg>
      </pc:sldChg>
      <pc:sldChg chg="addSp delSp modSp add mod">
        <pc:chgData name="Aditi Das" userId="c5caea52ba8e7d81" providerId="LiveId" clId="{6422800E-DA39-4BAD-B204-4434D1AFCC21}" dt="2024-11-12T02:11:16.805" v="2323" actId="1076"/>
        <pc:sldMkLst>
          <pc:docMk/>
          <pc:sldMk cId="1790958277" sldId="318"/>
        </pc:sldMkLst>
        <pc:spChg chg="mod">
          <ac:chgData name="Aditi Das" userId="c5caea52ba8e7d81" providerId="LiveId" clId="{6422800E-DA39-4BAD-B204-4434D1AFCC21}" dt="2024-11-12T02:11:16.805" v="2323" actId="1076"/>
          <ac:spMkLst>
            <pc:docMk/>
            <pc:sldMk cId="1790958277" sldId="318"/>
            <ac:spMk id="2" creationId="{577C0E3B-6168-9826-5FA2-55F20741DA51}"/>
          </ac:spMkLst>
        </pc:spChg>
        <pc:spChg chg="mod">
          <ac:chgData name="Aditi Das" userId="c5caea52ba8e7d81" providerId="LiveId" clId="{6422800E-DA39-4BAD-B204-4434D1AFCC21}" dt="2024-11-11T03:23:10.599" v="2170" actId="20577"/>
          <ac:spMkLst>
            <pc:docMk/>
            <pc:sldMk cId="1790958277" sldId="318"/>
            <ac:spMk id="3" creationId="{15E705A8-3353-1019-BFED-2C2B8AC2471B}"/>
          </ac:spMkLst>
        </pc:spChg>
        <pc:picChg chg="add mod">
          <ac:chgData name="Aditi Das" userId="c5caea52ba8e7d81" providerId="LiveId" clId="{6422800E-DA39-4BAD-B204-4434D1AFCC21}" dt="2024-11-11T03:07:26.572" v="1658" actId="1076"/>
          <ac:picMkLst>
            <pc:docMk/>
            <pc:sldMk cId="1790958277" sldId="318"/>
            <ac:picMk id="5" creationId="{4A3347AB-5173-423E-5A68-10A63780C4D6}"/>
          </ac:picMkLst>
        </pc:picChg>
        <pc:picChg chg="del">
          <ac:chgData name="Aditi Das" userId="c5caea52ba8e7d81" providerId="LiveId" clId="{6422800E-DA39-4BAD-B204-4434D1AFCC21}" dt="2024-11-11T03:06:51.267" v="1606" actId="478"/>
          <ac:picMkLst>
            <pc:docMk/>
            <pc:sldMk cId="1790958277" sldId="318"/>
            <ac:picMk id="6" creationId="{640E6741-3FDB-D012-ECBC-2704AC40E066}"/>
          </ac:picMkLst>
        </pc:picChg>
        <pc:picChg chg="del">
          <ac:chgData name="Aditi Das" userId="c5caea52ba8e7d81" providerId="LiveId" clId="{6422800E-DA39-4BAD-B204-4434D1AFCC21}" dt="2024-11-11T03:06:53.092" v="1607" actId="478"/>
          <ac:picMkLst>
            <pc:docMk/>
            <pc:sldMk cId="1790958277" sldId="318"/>
            <ac:picMk id="8" creationId="{91EB521B-088C-4E7D-9A53-406269B62497}"/>
          </ac:picMkLst>
        </pc:picChg>
      </pc:sldChg>
      <pc:sldChg chg="addSp delSp modSp add mod">
        <pc:chgData name="Aditi Das" userId="c5caea52ba8e7d81" providerId="LiveId" clId="{6422800E-DA39-4BAD-B204-4434D1AFCC21}" dt="2024-11-11T03:23:21.732" v="2172" actId="20577"/>
        <pc:sldMkLst>
          <pc:docMk/>
          <pc:sldMk cId="1574207752" sldId="319"/>
        </pc:sldMkLst>
        <pc:spChg chg="mod">
          <ac:chgData name="Aditi Das" userId="c5caea52ba8e7d81" providerId="LiveId" clId="{6422800E-DA39-4BAD-B204-4434D1AFCC21}" dt="2024-11-11T03:08:12.864" v="1708" actId="20577"/>
          <ac:spMkLst>
            <pc:docMk/>
            <pc:sldMk cId="1574207752" sldId="319"/>
            <ac:spMk id="2" creationId="{E5D57311-1FFB-BA70-A7CE-1512A1BD4B69}"/>
          </ac:spMkLst>
        </pc:spChg>
        <pc:spChg chg="mod">
          <ac:chgData name="Aditi Das" userId="c5caea52ba8e7d81" providerId="LiveId" clId="{6422800E-DA39-4BAD-B204-4434D1AFCC21}" dt="2024-11-11T03:23:21.732" v="2172" actId="20577"/>
          <ac:spMkLst>
            <pc:docMk/>
            <pc:sldMk cId="1574207752" sldId="319"/>
            <ac:spMk id="3" creationId="{66177544-9A01-36BA-9A26-C344DAE07123}"/>
          </ac:spMkLst>
        </pc:spChg>
        <pc:picChg chg="del">
          <ac:chgData name="Aditi Das" userId="c5caea52ba8e7d81" providerId="LiveId" clId="{6422800E-DA39-4BAD-B204-4434D1AFCC21}" dt="2024-11-11T03:08:49.470" v="1732" actId="478"/>
          <ac:picMkLst>
            <pc:docMk/>
            <pc:sldMk cId="1574207752" sldId="319"/>
            <ac:picMk id="5" creationId="{913796B2-165A-2EB6-3429-2D7253B97008}"/>
          </ac:picMkLst>
        </pc:picChg>
        <pc:picChg chg="add mod">
          <ac:chgData name="Aditi Das" userId="c5caea52ba8e7d81" providerId="LiveId" clId="{6422800E-DA39-4BAD-B204-4434D1AFCC21}" dt="2024-11-11T03:08:55.882" v="1736" actId="1076"/>
          <ac:picMkLst>
            <pc:docMk/>
            <pc:sldMk cId="1574207752" sldId="319"/>
            <ac:picMk id="6" creationId="{93858244-982E-EA31-5F79-793D642554CC}"/>
          </ac:picMkLst>
        </pc:picChg>
      </pc:sldChg>
      <pc:sldChg chg="addSp delSp modSp add mod">
        <pc:chgData name="Aditi Das" userId="c5caea52ba8e7d81" providerId="LiveId" clId="{6422800E-DA39-4BAD-B204-4434D1AFCC21}" dt="2024-11-11T03:23:26.653" v="2174" actId="20577"/>
        <pc:sldMkLst>
          <pc:docMk/>
          <pc:sldMk cId="2758597719" sldId="320"/>
        </pc:sldMkLst>
        <pc:spChg chg="mod">
          <ac:chgData name="Aditi Das" userId="c5caea52ba8e7d81" providerId="LiveId" clId="{6422800E-DA39-4BAD-B204-4434D1AFCC21}" dt="2024-11-11T03:23:26.653" v="2174" actId="20577"/>
          <ac:spMkLst>
            <pc:docMk/>
            <pc:sldMk cId="2758597719" sldId="320"/>
            <ac:spMk id="3" creationId="{E95748DD-4291-92CC-D8BF-0A5E74C2F60A}"/>
          </ac:spMkLst>
        </pc:spChg>
        <pc:picChg chg="add del">
          <ac:chgData name="Aditi Das" userId="c5caea52ba8e7d81" providerId="LiveId" clId="{6422800E-DA39-4BAD-B204-4434D1AFCC21}" dt="2024-11-11T03:09:38.164" v="1791" actId="478"/>
          <ac:picMkLst>
            <pc:docMk/>
            <pc:sldMk cId="2758597719" sldId="320"/>
            <ac:picMk id="5" creationId="{A66098B3-59D9-7180-6B6A-E1F72A780EE8}"/>
          </ac:picMkLst>
        </pc:picChg>
        <pc:picChg chg="del">
          <ac:chgData name="Aditi Das" userId="c5caea52ba8e7d81" providerId="LiveId" clId="{6422800E-DA39-4BAD-B204-4434D1AFCC21}" dt="2024-11-11T03:10:44.190" v="1949" actId="478"/>
          <ac:picMkLst>
            <pc:docMk/>
            <pc:sldMk cId="2758597719" sldId="320"/>
            <ac:picMk id="6" creationId="{D96DADF9-FDE7-B1A4-5700-0009F519B90D}"/>
          </ac:picMkLst>
        </pc:picChg>
        <pc:picChg chg="add del mod">
          <ac:chgData name="Aditi Das" userId="c5caea52ba8e7d81" providerId="LiveId" clId="{6422800E-DA39-4BAD-B204-4434D1AFCC21}" dt="2024-11-11T03:11:01.674" v="1954" actId="478"/>
          <ac:picMkLst>
            <pc:docMk/>
            <pc:sldMk cId="2758597719" sldId="320"/>
            <ac:picMk id="8" creationId="{C403DEDA-4005-33FA-A902-8B6A78227690}"/>
          </ac:picMkLst>
        </pc:picChg>
        <pc:picChg chg="add mod">
          <ac:chgData name="Aditi Das" userId="c5caea52ba8e7d81" providerId="LiveId" clId="{6422800E-DA39-4BAD-B204-4434D1AFCC21}" dt="2024-11-11T03:11:03.764" v="1955" actId="1076"/>
          <ac:picMkLst>
            <pc:docMk/>
            <pc:sldMk cId="2758597719" sldId="320"/>
            <ac:picMk id="10" creationId="{E77CC18C-468A-60A2-8F94-E22099A7680C}"/>
          </ac:picMkLst>
        </pc:picChg>
      </pc:sldChg>
      <pc:sldChg chg="addSp delSp modSp add mod">
        <pc:chgData name="Aditi Das" userId="c5caea52ba8e7d81" providerId="LiveId" clId="{6422800E-DA39-4BAD-B204-4434D1AFCC21}" dt="2024-11-11T03:23:31.554" v="2176" actId="20577"/>
        <pc:sldMkLst>
          <pc:docMk/>
          <pc:sldMk cId="3607560739" sldId="321"/>
        </pc:sldMkLst>
        <pc:spChg chg="mod">
          <ac:chgData name="Aditi Das" userId="c5caea52ba8e7d81" providerId="LiveId" clId="{6422800E-DA39-4BAD-B204-4434D1AFCC21}" dt="2024-11-11T03:11:37.812" v="1984" actId="20577"/>
          <ac:spMkLst>
            <pc:docMk/>
            <pc:sldMk cId="3607560739" sldId="321"/>
            <ac:spMk id="2" creationId="{7D0E407E-F885-466B-D290-1FB8431DA1B4}"/>
          </ac:spMkLst>
        </pc:spChg>
        <pc:spChg chg="mod">
          <ac:chgData name="Aditi Das" userId="c5caea52ba8e7d81" providerId="LiveId" clId="{6422800E-DA39-4BAD-B204-4434D1AFCC21}" dt="2024-11-11T03:23:31.554" v="2176" actId="20577"/>
          <ac:spMkLst>
            <pc:docMk/>
            <pc:sldMk cId="3607560739" sldId="321"/>
            <ac:spMk id="3" creationId="{A784449A-4A75-512B-B743-1A4314F91F49}"/>
          </ac:spMkLst>
        </pc:spChg>
        <pc:picChg chg="add mod">
          <ac:chgData name="Aditi Das" userId="c5caea52ba8e7d81" providerId="LiveId" clId="{6422800E-DA39-4BAD-B204-4434D1AFCC21}" dt="2024-11-11T03:12:47.871" v="2053" actId="1076"/>
          <ac:picMkLst>
            <pc:docMk/>
            <pc:sldMk cId="3607560739" sldId="321"/>
            <ac:picMk id="5" creationId="{F2C3F4CD-94EA-F2B5-1C50-06940AFDA195}"/>
          </ac:picMkLst>
        </pc:picChg>
        <pc:picChg chg="del">
          <ac:chgData name="Aditi Das" userId="c5caea52ba8e7d81" providerId="LiveId" clId="{6422800E-DA39-4BAD-B204-4434D1AFCC21}" dt="2024-11-11T03:12:43.539" v="2050" actId="478"/>
          <ac:picMkLst>
            <pc:docMk/>
            <pc:sldMk cId="3607560739" sldId="321"/>
            <ac:picMk id="10" creationId="{487AF7AE-2B0E-EA6D-259D-24F48EAED7C3}"/>
          </ac:picMkLst>
        </pc:picChg>
      </pc:sldChg>
      <pc:sldChg chg="modSp add del mod">
        <pc:chgData name="Aditi Das" userId="c5caea52ba8e7d81" providerId="LiveId" clId="{6422800E-DA39-4BAD-B204-4434D1AFCC21}" dt="2024-11-11T03:14:29.816" v="2164" actId="47"/>
        <pc:sldMkLst>
          <pc:docMk/>
          <pc:sldMk cId="1290679441" sldId="322"/>
        </pc:sldMkLst>
        <pc:spChg chg="mod">
          <ac:chgData name="Aditi Das" userId="c5caea52ba8e7d81" providerId="LiveId" clId="{6422800E-DA39-4BAD-B204-4434D1AFCC21}" dt="2024-11-11T03:13:14.966" v="2078" actId="20577"/>
          <ac:spMkLst>
            <pc:docMk/>
            <pc:sldMk cId="1290679441" sldId="322"/>
            <ac:spMk id="2" creationId="{54436C86-E45A-0B83-E63E-1BD942FD89F8}"/>
          </ac:spMkLst>
        </pc:spChg>
        <pc:spChg chg="mod">
          <ac:chgData name="Aditi Das" userId="c5caea52ba8e7d81" providerId="LiveId" clId="{6422800E-DA39-4BAD-B204-4434D1AFCC21}" dt="2024-11-11T03:14:12.613" v="2163" actId="20577"/>
          <ac:spMkLst>
            <pc:docMk/>
            <pc:sldMk cId="1290679441" sldId="322"/>
            <ac:spMk id="3" creationId="{1589202C-58E8-4A94-071F-5B4CBA17FDC8}"/>
          </ac:spMkLst>
        </pc:spChg>
      </pc:sldChg>
    </pc:docChg>
  </pc:docChgLst>
  <pc:docChgLst>
    <pc:chgData name="Aditi Das" userId="c5caea52ba8e7d81" providerId="LiveId" clId="{F8EA5079-42AC-469C-A1DE-BC7891AE5B0B}"/>
    <pc:docChg chg="delSld modSld">
      <pc:chgData name="Aditi Das" userId="c5caea52ba8e7d81" providerId="LiveId" clId="{F8EA5079-42AC-469C-A1DE-BC7891AE5B0B}" dt="2024-11-06T01:18:21.047" v="8" actId="14100"/>
      <pc:docMkLst>
        <pc:docMk/>
      </pc:docMkLst>
      <pc:sldChg chg="modSp mod">
        <pc:chgData name="Aditi Das" userId="c5caea52ba8e7d81" providerId="LiveId" clId="{F8EA5079-42AC-469C-A1DE-BC7891AE5B0B}" dt="2024-11-06T01:18:05.296" v="4" actId="403"/>
        <pc:sldMkLst>
          <pc:docMk/>
          <pc:sldMk cId="1893310824" sldId="256"/>
        </pc:sldMkLst>
        <pc:spChg chg="mod">
          <ac:chgData name="Aditi Das" userId="c5caea52ba8e7d81" providerId="LiveId" clId="{F8EA5079-42AC-469C-A1DE-BC7891AE5B0B}" dt="2024-11-06T01:18:05.296" v="4" actId="403"/>
          <ac:spMkLst>
            <pc:docMk/>
            <pc:sldMk cId="1893310824" sldId="256"/>
            <ac:spMk id="2" creationId="{02F70D18-144E-2946-99CC-FC58BA4E8036}"/>
          </ac:spMkLst>
        </pc:spChg>
      </pc:sldChg>
      <pc:sldChg chg="modSp mod">
        <pc:chgData name="Aditi Das" userId="c5caea52ba8e7d81" providerId="LiveId" clId="{F8EA5079-42AC-469C-A1DE-BC7891AE5B0B}" dt="2024-11-06T01:18:12.414" v="6" actId="404"/>
        <pc:sldMkLst>
          <pc:docMk/>
          <pc:sldMk cId="193230023" sldId="257"/>
        </pc:sldMkLst>
        <pc:graphicFrameChg chg="modGraphic">
          <ac:chgData name="Aditi Das" userId="c5caea52ba8e7d81" providerId="LiveId" clId="{F8EA5079-42AC-469C-A1DE-BC7891AE5B0B}" dt="2024-11-06T01:18:12.414" v="6" actId="404"/>
          <ac:graphicFrameMkLst>
            <pc:docMk/>
            <pc:sldMk cId="193230023" sldId="257"/>
            <ac:graphicFrameMk id="6" creationId="{D5015622-F8EB-E1DA-E6E2-26E0527FDA21}"/>
          </ac:graphicFrameMkLst>
        </pc:graphicFrameChg>
      </pc:sldChg>
      <pc:sldChg chg="modSp mod">
        <pc:chgData name="Aditi Das" userId="c5caea52ba8e7d81" providerId="LiveId" clId="{F8EA5079-42AC-469C-A1DE-BC7891AE5B0B}" dt="2024-11-06T01:16:52.644" v="3" actId="6549"/>
        <pc:sldMkLst>
          <pc:docMk/>
          <pc:sldMk cId="2616355283" sldId="260"/>
        </pc:sldMkLst>
        <pc:spChg chg="mod">
          <ac:chgData name="Aditi Das" userId="c5caea52ba8e7d81" providerId="LiveId" clId="{F8EA5079-42AC-469C-A1DE-BC7891AE5B0B}" dt="2024-11-06T01:16:52.644" v="3" actId="6549"/>
          <ac:spMkLst>
            <pc:docMk/>
            <pc:sldMk cId="2616355283" sldId="260"/>
            <ac:spMk id="3" creationId="{34E9DA85-BE9A-587D-F772-03C47BF9019A}"/>
          </ac:spMkLst>
        </pc:spChg>
      </pc:sldChg>
      <pc:sldChg chg="del">
        <pc:chgData name="Aditi Das" userId="c5caea52ba8e7d81" providerId="LiveId" clId="{F8EA5079-42AC-469C-A1DE-BC7891AE5B0B}" dt="2024-11-06T01:16:17.646" v="0" actId="47"/>
        <pc:sldMkLst>
          <pc:docMk/>
          <pc:sldMk cId="1289533168" sldId="265"/>
        </pc:sldMkLst>
      </pc:sldChg>
      <pc:sldChg chg="modSp mod">
        <pc:chgData name="Aditi Das" userId="c5caea52ba8e7d81" providerId="LiveId" clId="{F8EA5079-42AC-469C-A1DE-BC7891AE5B0B}" dt="2024-11-06T01:18:21.047" v="8" actId="14100"/>
        <pc:sldMkLst>
          <pc:docMk/>
          <pc:sldMk cId="867518965" sldId="266"/>
        </pc:sldMkLst>
        <pc:picChg chg="mod">
          <ac:chgData name="Aditi Das" userId="c5caea52ba8e7d81" providerId="LiveId" clId="{F8EA5079-42AC-469C-A1DE-BC7891AE5B0B}" dt="2024-11-06T01:18:21.047" v="8" actId="14100"/>
          <ac:picMkLst>
            <pc:docMk/>
            <pc:sldMk cId="867518965" sldId="266"/>
            <ac:picMk id="13" creationId="{D8F485C6-1815-073A-848F-FCCA428AA6D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E9C520-B58B-48BD-A919-0525A367C722}" type="datetimeFigureOut">
              <a:rPr lang="en-IN" smtClean="0"/>
              <a:t>12-11-2024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2111A0-F131-4384-A9DF-690C6DAB142D}" type="slidenum">
              <a:rPr lang="en-IN" smtClean="0"/>
              <a:t>‹#›</a:t>
            </a:fld>
            <a:endParaRPr lang="en-IN"/>
          </a:p>
        </p:txBody>
      </p:sp>
    </p:spTree>
    <p:extLst>
      <p:ext uri="{BB962C8B-B14F-4D97-AF65-F5344CB8AC3E}">
        <p14:creationId xmlns:p14="http://schemas.microsoft.com/office/powerpoint/2010/main" val="2961980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02111A0-F131-4384-A9DF-690C6DAB142D}" type="slidenum">
              <a:rPr lang="en-IN" smtClean="0"/>
              <a:t>23</a:t>
            </a:fld>
            <a:endParaRPr lang="en-IN"/>
          </a:p>
        </p:txBody>
      </p:sp>
    </p:spTree>
    <p:extLst>
      <p:ext uri="{BB962C8B-B14F-4D97-AF65-F5344CB8AC3E}">
        <p14:creationId xmlns:p14="http://schemas.microsoft.com/office/powerpoint/2010/main" val="467307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B83166-C6D5-6460-A154-C97CC2AE79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A497BA-425A-808A-B413-B964D46AF7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C21317-EA78-71EE-6586-448E70BCB42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87BE44D-7CA8-CF65-D398-6CEACBE73E26}"/>
              </a:ext>
            </a:extLst>
          </p:cNvPr>
          <p:cNvSpPr>
            <a:spLocks noGrp="1"/>
          </p:cNvSpPr>
          <p:nvPr>
            <p:ph type="sldNum" sz="quarter" idx="5"/>
          </p:nvPr>
        </p:nvSpPr>
        <p:spPr/>
        <p:txBody>
          <a:bodyPr/>
          <a:lstStyle/>
          <a:p>
            <a:fld id="{302111A0-F131-4384-A9DF-690C6DAB142D}" type="slidenum">
              <a:rPr lang="en-IN" smtClean="0"/>
              <a:t>24</a:t>
            </a:fld>
            <a:endParaRPr lang="en-IN"/>
          </a:p>
        </p:txBody>
      </p:sp>
    </p:spTree>
    <p:extLst>
      <p:ext uri="{BB962C8B-B14F-4D97-AF65-F5344CB8AC3E}">
        <p14:creationId xmlns:p14="http://schemas.microsoft.com/office/powerpoint/2010/main" val="4174938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02111A0-F131-4384-A9DF-690C6DAB142D}" type="slidenum">
              <a:rPr lang="en-IN" smtClean="0"/>
              <a:t>30</a:t>
            </a:fld>
            <a:endParaRPr lang="en-IN"/>
          </a:p>
        </p:txBody>
      </p:sp>
    </p:spTree>
    <p:extLst>
      <p:ext uri="{BB962C8B-B14F-4D97-AF65-F5344CB8AC3E}">
        <p14:creationId xmlns:p14="http://schemas.microsoft.com/office/powerpoint/2010/main" val="3456116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C8603E-180F-7B7D-5EFA-02AEB66927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1E6F96-4082-1212-D97D-6A7DC4C655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3EF7DC-B1CA-6F11-B517-74C8ADD6145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B7B8F93-41F8-BE04-AF59-48639D17F7F0}"/>
              </a:ext>
            </a:extLst>
          </p:cNvPr>
          <p:cNvSpPr>
            <a:spLocks noGrp="1"/>
          </p:cNvSpPr>
          <p:nvPr>
            <p:ph type="sldNum" sz="quarter" idx="5"/>
          </p:nvPr>
        </p:nvSpPr>
        <p:spPr/>
        <p:txBody>
          <a:bodyPr/>
          <a:lstStyle/>
          <a:p>
            <a:fld id="{302111A0-F131-4384-A9DF-690C6DAB142D}" type="slidenum">
              <a:rPr lang="en-IN" smtClean="0"/>
              <a:t>31</a:t>
            </a:fld>
            <a:endParaRPr lang="en-IN"/>
          </a:p>
        </p:txBody>
      </p:sp>
    </p:spTree>
    <p:extLst>
      <p:ext uri="{BB962C8B-B14F-4D97-AF65-F5344CB8AC3E}">
        <p14:creationId xmlns:p14="http://schemas.microsoft.com/office/powerpoint/2010/main" val="2341705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35DFEB-8CE4-938E-274F-02AD51B68C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EC02F4-5929-0272-5035-BFD9C2D02D1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E3A964-16EA-7500-2F62-F8742B9D765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65A7B08-45F9-27AB-35C0-603FE06D1C70}"/>
              </a:ext>
            </a:extLst>
          </p:cNvPr>
          <p:cNvSpPr>
            <a:spLocks noGrp="1"/>
          </p:cNvSpPr>
          <p:nvPr>
            <p:ph type="sldNum" sz="quarter" idx="5"/>
          </p:nvPr>
        </p:nvSpPr>
        <p:spPr/>
        <p:txBody>
          <a:bodyPr/>
          <a:lstStyle/>
          <a:p>
            <a:fld id="{302111A0-F131-4384-A9DF-690C6DAB142D}" type="slidenum">
              <a:rPr lang="en-IN" smtClean="0"/>
              <a:t>32</a:t>
            </a:fld>
            <a:endParaRPr lang="en-IN"/>
          </a:p>
        </p:txBody>
      </p:sp>
    </p:spTree>
    <p:extLst>
      <p:ext uri="{BB962C8B-B14F-4D97-AF65-F5344CB8AC3E}">
        <p14:creationId xmlns:p14="http://schemas.microsoft.com/office/powerpoint/2010/main" val="1760649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11/12/2024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11/12/2024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11/12/2024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11/12/2024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11/12/2024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mongodb.com/docs/driver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ocs.mongodb.com/manual/core/document" TargetMode="External"/><Relationship Id="rId2" Type="http://schemas.openxmlformats.org/officeDocument/2006/relationships/hyperlink" Target="https://docs.mongodb.com/manual/core/write-operations-atomicity" TargetMode="External"/><Relationship Id="rId1" Type="http://schemas.openxmlformats.org/officeDocument/2006/relationships/slideLayout" Target="../slideLayouts/slideLayout2.xml"/><Relationship Id="rId5" Type="http://schemas.openxmlformats.org/officeDocument/2006/relationships/hyperlink" Target="https://docs.mongodb.com/manual/reference/method/db.collection.insertMany#db.collection.insertMany" TargetMode="External"/><Relationship Id="rId4" Type="http://schemas.openxmlformats.org/officeDocument/2006/relationships/hyperlink" Target="https://docs.mongodb.com/manual/reference/method/db.collection.insertOne#db.collection.insertOne"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hyperlink" Target="https://docs.mongodb.com/manual/core/document#document-query-filter" TargetMode="External"/><Relationship Id="rId2" Type="http://schemas.openxmlformats.org/officeDocument/2006/relationships/hyperlink" Target="https://docs.mongodb.com/manual/tutorial/query-documents" TargetMode="External"/><Relationship Id="rId1" Type="http://schemas.openxmlformats.org/officeDocument/2006/relationships/slideLayout" Target="../slideLayouts/slideLayout2.xml"/><Relationship Id="rId4" Type="http://schemas.openxmlformats.org/officeDocument/2006/relationships/hyperlink" Target="https://docs.mongodb.com/manual/reference/method/db.collection.find#db.collection.find"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ocs.mongodb.com/manual/tutorial/update-document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docs.mongodb.com/manual/reference/method/db.collection.replaceOne/#db.collection.replaceOne" TargetMode="External"/><Relationship Id="rId5" Type="http://schemas.openxmlformats.org/officeDocument/2006/relationships/hyperlink" Target="https://docs.mongodb.com/manual/reference/method/db.collection.updateMany/#db.collection.updateMany" TargetMode="External"/><Relationship Id="rId4" Type="http://schemas.openxmlformats.org/officeDocument/2006/relationships/hyperlink" Target="https://docs.mongodb.com/manual/reference/method/db.collection.updateOne/#db.collection.updateOne"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docs.mongodb.com/manual/reference/method/db.collection.deleteOne/#db.collection.deleteOne" TargetMode="External"/><Relationship Id="rId2" Type="http://schemas.openxmlformats.org/officeDocument/2006/relationships/hyperlink" Target="https://docs.mongodb.com/manual/tutorial/remove-documents/" TargetMode="External"/><Relationship Id="rId1" Type="http://schemas.openxmlformats.org/officeDocument/2006/relationships/slideLayout" Target="../slideLayouts/slideLayout2.xml"/><Relationship Id="rId4" Type="http://schemas.openxmlformats.org/officeDocument/2006/relationships/hyperlink" Target="https://docs.mongodb.com/manual/reference/method/db.collection.deleteMany/#db.collection.deleteMany"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mongodb.com/download-center/communit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70D18-144E-2946-99CC-FC58BA4E8036}"/>
              </a:ext>
            </a:extLst>
          </p:cNvPr>
          <p:cNvSpPr>
            <a:spLocks noGrp="1"/>
          </p:cNvSpPr>
          <p:nvPr>
            <p:ph type="ctrTitle"/>
          </p:nvPr>
        </p:nvSpPr>
        <p:spPr>
          <a:xfrm>
            <a:off x="1395135" y="1373085"/>
            <a:ext cx="10058400" cy="2958090"/>
          </a:xfrm>
        </p:spPr>
        <p:txBody>
          <a:bodyPr>
            <a:normAutofit fontScale="90000"/>
          </a:bodyPr>
          <a:lstStyle/>
          <a:p>
            <a:pPr algn="ctr"/>
            <a:br>
              <a:rPr lang="en-IN" sz="4000" dirty="0">
                <a:latin typeface="Times New Roman" panose="02020603050405020304" pitchFamily="18" charset="0"/>
                <a:cs typeface="Times New Roman" panose="02020603050405020304" pitchFamily="18" charset="0"/>
              </a:rPr>
            </a:br>
            <a:br>
              <a:rPr lang="en-IN" sz="4000" dirty="0">
                <a:latin typeface="Times New Roman" panose="02020603050405020304" pitchFamily="18" charset="0"/>
                <a:cs typeface="Times New Roman" panose="02020603050405020304" pitchFamily="18" charset="0"/>
              </a:rPr>
            </a:br>
            <a:br>
              <a:rPr lang="en-IN" sz="4000" dirty="0">
                <a:latin typeface="Times New Roman" panose="02020603050405020304" pitchFamily="18" charset="0"/>
                <a:cs typeface="Times New Roman" panose="02020603050405020304" pitchFamily="18" charset="0"/>
              </a:rPr>
            </a:br>
            <a:br>
              <a:rPr lang="en-IN" sz="4000" dirty="0">
                <a:latin typeface="Times New Roman" panose="02020603050405020304" pitchFamily="18" charset="0"/>
                <a:cs typeface="Times New Roman" panose="02020603050405020304" pitchFamily="18" charset="0"/>
              </a:rPr>
            </a:br>
            <a:r>
              <a:rPr lang="en-GB" sz="3100" b="1" dirty="0">
                <a:latin typeface="Times New Roman" panose="02020603050405020304" pitchFamily="18" charset="0"/>
                <a:cs typeface="Times New Roman" panose="02020603050405020304" pitchFamily="18" charset="0"/>
              </a:rPr>
              <a:t>ACHARYA INSTITUTE OF TECHNOLOGY BANGLORE-107 </a:t>
            </a:r>
            <a:br>
              <a:rPr lang="en-GB" sz="3100" b="1" dirty="0">
                <a:latin typeface="Times New Roman" panose="02020603050405020304" pitchFamily="18" charset="0"/>
                <a:cs typeface="Times New Roman" panose="02020603050405020304" pitchFamily="18" charset="0"/>
              </a:rPr>
            </a:br>
            <a:r>
              <a:rPr lang="en-GB" sz="3100" b="1" dirty="0">
                <a:latin typeface="Times New Roman" panose="02020603050405020304" pitchFamily="18" charset="0"/>
                <a:cs typeface="Times New Roman" panose="02020603050405020304" pitchFamily="18" charset="0"/>
              </a:rPr>
              <a:t>Department of Computer Science &amp; Engineering </a:t>
            </a:r>
            <a:br>
              <a:rPr lang="en-IN" sz="4000" b="1" dirty="0">
                <a:latin typeface="Times New Roman" panose="02020603050405020304" pitchFamily="18" charset="0"/>
                <a:cs typeface="Times New Roman" panose="02020603050405020304" pitchFamily="18" charset="0"/>
              </a:rPr>
            </a:br>
            <a:br>
              <a:rPr lang="en-IN" sz="4000" dirty="0">
                <a:latin typeface="Times New Roman" panose="02020603050405020304" pitchFamily="18" charset="0"/>
                <a:cs typeface="Times New Roman" panose="02020603050405020304" pitchFamily="18" charset="0"/>
              </a:rPr>
            </a:br>
            <a:r>
              <a:rPr lang="en-IN" sz="3600" b="1" dirty="0">
                <a:latin typeface="Times New Roman" panose="02020603050405020304" pitchFamily="18" charset="0"/>
                <a:cs typeface="Times New Roman" panose="02020603050405020304" pitchFamily="18" charset="0"/>
              </a:rPr>
              <a:t>MONGODB </a:t>
            </a:r>
            <a:br>
              <a:rPr lang="en-IN" sz="4000" b="1" dirty="0">
                <a:latin typeface="Times New Roman" panose="02020603050405020304" pitchFamily="18" charset="0"/>
                <a:cs typeface="Times New Roman" panose="02020603050405020304" pitchFamily="18" charset="0"/>
              </a:rPr>
            </a:br>
            <a:br>
              <a:rPr lang="en-IN" sz="4000" b="1" dirty="0">
                <a:latin typeface="Times New Roman" panose="02020603050405020304" pitchFamily="18" charset="0"/>
                <a:cs typeface="Times New Roman" panose="02020603050405020304" pitchFamily="18" charset="0"/>
              </a:rPr>
            </a:br>
            <a:r>
              <a:rPr lang="en-IN" sz="4000" b="1" dirty="0">
                <a:latin typeface="Times New Roman" panose="02020603050405020304" pitchFamily="18" charset="0"/>
                <a:cs typeface="Times New Roman" panose="02020603050405020304" pitchFamily="18" charset="0"/>
              </a:rPr>
              <a:t>Installation and CRUD operations</a:t>
            </a:r>
            <a:endParaRPr lang="en-IN" sz="4000" b="1" dirty="0">
              <a:solidFill>
                <a:srgbClr val="00206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5E96993-6656-82CA-95BC-4AC190C8690C}"/>
              </a:ext>
            </a:extLst>
          </p:cNvPr>
          <p:cNvSpPr>
            <a:spLocks noGrp="1"/>
          </p:cNvSpPr>
          <p:nvPr>
            <p:ph type="subTitle" idx="1"/>
          </p:nvPr>
        </p:nvSpPr>
        <p:spPr/>
        <p:txBody>
          <a:bodyPr>
            <a:normAutofit fontScale="85000" lnSpcReduction="20000"/>
          </a:bodyPr>
          <a:lstStyle/>
          <a:p>
            <a:r>
              <a:rPr lang="en-GB" b="1" dirty="0">
                <a:solidFill>
                  <a:schemeClr val="tx1"/>
                </a:solidFill>
                <a:latin typeface="Times New Roman" panose="02020603050405020304" pitchFamily="18" charset="0"/>
                <a:cs typeface="Times New Roman" panose="02020603050405020304" pitchFamily="18" charset="0"/>
              </a:rPr>
              <a:t>By – Aditi DAS</a:t>
            </a:r>
          </a:p>
          <a:p>
            <a:r>
              <a:rPr lang="en-GB" b="1" dirty="0">
                <a:solidFill>
                  <a:schemeClr val="tx1"/>
                </a:solidFill>
                <a:latin typeface="Times New Roman" panose="02020603050405020304" pitchFamily="18" charset="0"/>
                <a:cs typeface="Times New Roman" panose="02020603050405020304" pitchFamily="18" charset="0"/>
              </a:rPr>
              <a:t>AIT21BECS073</a:t>
            </a:r>
          </a:p>
          <a:p>
            <a:r>
              <a:rPr lang="en-GB" b="1" dirty="0">
                <a:solidFill>
                  <a:schemeClr val="tx1"/>
                </a:solidFill>
                <a:latin typeface="Times New Roman" panose="02020603050405020304" pitchFamily="18" charset="0"/>
                <a:cs typeface="Times New Roman" panose="02020603050405020304" pitchFamily="18" charset="0"/>
              </a:rPr>
              <a:t>1AY21CS014</a:t>
            </a:r>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A2FFE8B-6658-5919-80E4-7EDCDEA352CD}"/>
              </a:ext>
            </a:extLst>
          </p:cNvPr>
          <p:cNvPicPr>
            <a:picLocks noChangeAspect="1"/>
          </p:cNvPicPr>
          <p:nvPr/>
        </p:nvPicPr>
        <p:blipFill>
          <a:blip r:embed="rId2"/>
          <a:stretch>
            <a:fillRect/>
          </a:stretch>
        </p:blipFill>
        <p:spPr>
          <a:xfrm>
            <a:off x="5902018" y="354531"/>
            <a:ext cx="1091064" cy="1312308"/>
          </a:xfrm>
          <a:prstGeom prst="rect">
            <a:avLst/>
          </a:prstGeom>
        </p:spPr>
      </p:pic>
    </p:spTree>
    <p:extLst>
      <p:ext uri="{BB962C8B-B14F-4D97-AF65-F5344CB8AC3E}">
        <p14:creationId xmlns:p14="http://schemas.microsoft.com/office/powerpoint/2010/main" val="1893310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E545D7-C3AC-CFAF-A184-F1FE81AFE1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0CC7FA-1DB0-8B8E-F5EF-BF6DE703A662}"/>
              </a:ext>
            </a:extLst>
          </p:cNvPr>
          <p:cNvSpPr>
            <a:spLocks noGrp="1"/>
          </p:cNvSpPr>
          <p:nvPr>
            <p:ph type="title"/>
          </p:nvPr>
        </p:nvSpPr>
        <p:spPr>
          <a:xfrm>
            <a:off x="1097280" y="751824"/>
            <a:ext cx="10058400" cy="1450757"/>
          </a:xfrm>
        </p:spPr>
        <p:txBody>
          <a:bodyPr>
            <a:normAutofit/>
          </a:bodyPr>
          <a:lstStyle/>
          <a:p>
            <a:pPr algn="ctr"/>
            <a:r>
              <a:rPr lang="en-GB" b="1" i="0" dirty="0">
                <a:solidFill>
                  <a:schemeClr val="tx1"/>
                </a:solidFill>
                <a:effectLst/>
                <a:latin typeface="Times New Roman" panose="02020603050405020304" pitchFamily="18" charset="0"/>
                <a:cs typeface="Times New Roman" panose="02020603050405020304" pitchFamily="18" charset="0"/>
              </a:rPr>
              <a:t>Steps to Install MongoDB on Windows </a:t>
            </a:r>
            <a:br>
              <a:rPr lang="en-GB" b="1" i="0" dirty="0">
                <a:solidFill>
                  <a:schemeClr val="tx1"/>
                </a:solidFill>
                <a:effectLst/>
                <a:latin typeface="Times New Roman" panose="02020603050405020304" pitchFamily="18" charset="0"/>
                <a:cs typeface="Times New Roman" panose="02020603050405020304" pitchFamily="18" charset="0"/>
              </a:rPr>
            </a:b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586CB28-942E-DDE8-A4C3-73EDAF8E2B11}"/>
              </a:ext>
            </a:extLst>
          </p:cNvPr>
          <p:cNvSpPr>
            <a:spLocks noGrp="1"/>
          </p:cNvSpPr>
          <p:nvPr>
            <p:ph idx="1"/>
          </p:nvPr>
        </p:nvSpPr>
        <p:spPr/>
        <p:txBody>
          <a:bodyPr/>
          <a:lstStyle/>
          <a:p>
            <a:pPr rtl="0" fontAlgn="base">
              <a:spcAft>
                <a:spcPts val="750"/>
              </a:spcAft>
            </a:pPr>
            <a:r>
              <a:rPr lang="en-GB" b="1" i="0" dirty="0">
                <a:solidFill>
                  <a:schemeClr val="tx1"/>
                </a:solidFill>
                <a:effectLst/>
                <a:latin typeface="Times New Roman" panose="02020603050405020304" pitchFamily="18" charset="0"/>
                <a:cs typeface="Times New Roman" panose="02020603050405020304" pitchFamily="18" charset="0"/>
              </a:rPr>
              <a:t>Step 5: </a:t>
            </a:r>
            <a:r>
              <a:rPr lang="en-GB" b="0" i="0" dirty="0">
                <a:solidFill>
                  <a:schemeClr val="tx1"/>
                </a:solidFill>
                <a:effectLst/>
                <a:latin typeface="Times New Roman" panose="02020603050405020304" pitchFamily="18" charset="0"/>
                <a:cs typeface="Times New Roman" panose="02020603050405020304" pitchFamily="18" charset="0"/>
              </a:rPr>
              <a:t>Select “</a:t>
            </a:r>
            <a:r>
              <a:rPr lang="en-GB" b="1" i="0" dirty="0">
                <a:solidFill>
                  <a:schemeClr val="tx1"/>
                </a:solidFill>
                <a:effectLst/>
                <a:latin typeface="Times New Roman" panose="02020603050405020304" pitchFamily="18" charset="0"/>
                <a:cs typeface="Times New Roman" panose="02020603050405020304" pitchFamily="18" charset="0"/>
              </a:rPr>
              <a:t>Run service as Network Service use</a:t>
            </a:r>
            <a:r>
              <a:rPr lang="en-GB" b="0" i="0" dirty="0">
                <a:solidFill>
                  <a:schemeClr val="tx1"/>
                </a:solidFill>
                <a:effectLst/>
                <a:latin typeface="Times New Roman" panose="02020603050405020304" pitchFamily="18" charset="0"/>
                <a:cs typeface="Times New Roman" panose="02020603050405020304" pitchFamily="18" charset="0"/>
              </a:rPr>
              <a:t>r” and copy the path of the data directory. </a:t>
            </a:r>
            <a:r>
              <a:rPr lang="en-GB" b="1" i="0" dirty="0">
                <a:solidFill>
                  <a:schemeClr val="tx1"/>
                </a:solidFill>
                <a:effectLst/>
                <a:latin typeface="Times New Roman" panose="02020603050405020304" pitchFamily="18" charset="0"/>
                <a:cs typeface="Times New Roman" panose="02020603050405020304" pitchFamily="18" charset="0"/>
              </a:rPr>
              <a:t>Click Next</a:t>
            </a:r>
            <a:r>
              <a:rPr lang="en-GB" b="0" i="0" dirty="0">
                <a:solidFill>
                  <a:schemeClr val="tx1"/>
                </a:solidFill>
                <a:effectLst/>
                <a:latin typeface="Times New Roman" panose="02020603050405020304" pitchFamily="18" charset="0"/>
                <a:cs typeface="Times New Roman" panose="02020603050405020304" pitchFamily="18" charset="0"/>
              </a:rPr>
              <a:t>:</a:t>
            </a:r>
            <a:br>
              <a:rPr lang="en-GB" dirty="0">
                <a:solidFill>
                  <a:schemeClr val="tx1"/>
                </a:solidFill>
                <a:latin typeface="Times New Roman" panose="02020603050405020304" pitchFamily="18" charset="0"/>
                <a:cs typeface="Times New Roman" panose="02020603050405020304" pitchFamily="18" charset="0"/>
              </a:rPr>
            </a:br>
            <a:r>
              <a:rPr lang="en-GB" b="0" i="0" dirty="0">
                <a:solidFill>
                  <a:schemeClr val="tx1"/>
                </a:solidFill>
                <a:effectLst/>
                <a:latin typeface="Times New Roman" panose="02020603050405020304" pitchFamily="18" charset="0"/>
                <a:cs typeface="Times New Roman" panose="02020603050405020304" pitchFamily="18" charset="0"/>
              </a:rPr>
              <a:t>.</a:t>
            </a:r>
          </a:p>
          <a:p>
            <a:endParaRPr lang="en-IN"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D65D49A-7803-D1AB-E078-727663459B19}"/>
              </a:ext>
            </a:extLst>
          </p:cNvPr>
          <p:cNvPicPr>
            <a:picLocks noChangeAspect="1"/>
          </p:cNvPicPr>
          <p:nvPr/>
        </p:nvPicPr>
        <p:blipFill>
          <a:blip r:embed="rId2"/>
          <a:stretch>
            <a:fillRect/>
          </a:stretch>
        </p:blipFill>
        <p:spPr>
          <a:xfrm>
            <a:off x="3792524" y="2464755"/>
            <a:ext cx="4667912" cy="3641421"/>
          </a:xfrm>
          <a:prstGeom prst="rect">
            <a:avLst/>
          </a:prstGeom>
        </p:spPr>
      </p:pic>
    </p:spTree>
    <p:extLst>
      <p:ext uri="{BB962C8B-B14F-4D97-AF65-F5344CB8AC3E}">
        <p14:creationId xmlns:p14="http://schemas.microsoft.com/office/powerpoint/2010/main" val="3417818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C2AC9C-C485-D251-C724-ADC8FF5711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524975-B7A4-1C08-FDC7-88A1BAA49498}"/>
              </a:ext>
            </a:extLst>
          </p:cNvPr>
          <p:cNvSpPr>
            <a:spLocks noGrp="1"/>
          </p:cNvSpPr>
          <p:nvPr>
            <p:ph type="title"/>
          </p:nvPr>
        </p:nvSpPr>
        <p:spPr>
          <a:xfrm>
            <a:off x="1097280" y="751824"/>
            <a:ext cx="10058400" cy="1450757"/>
          </a:xfrm>
        </p:spPr>
        <p:txBody>
          <a:bodyPr>
            <a:normAutofit fontScale="90000"/>
          </a:bodyPr>
          <a:lstStyle/>
          <a:p>
            <a:pPr algn="ctr"/>
            <a:r>
              <a:rPr lang="en-GB" b="1" i="0" dirty="0">
                <a:solidFill>
                  <a:schemeClr val="tx1"/>
                </a:solidFill>
                <a:effectLst/>
                <a:latin typeface="Times New Roman" panose="02020603050405020304" pitchFamily="18" charset="0"/>
                <a:cs typeface="Times New Roman" panose="02020603050405020304" pitchFamily="18" charset="0"/>
              </a:rPr>
              <a:t>Steps to Install MongoDB on Windows using MSI</a:t>
            </a:r>
            <a:br>
              <a:rPr lang="en-GB" b="1" i="0" dirty="0">
                <a:solidFill>
                  <a:schemeClr val="tx1"/>
                </a:solidFill>
                <a:effectLst/>
                <a:latin typeface="Times New Roman" panose="02020603050405020304" pitchFamily="18" charset="0"/>
                <a:cs typeface="Times New Roman" panose="02020603050405020304" pitchFamily="18" charset="0"/>
              </a:rPr>
            </a:b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7BEA7F8-CB01-19C1-9137-0BC54F6C8143}"/>
              </a:ext>
            </a:extLst>
          </p:cNvPr>
          <p:cNvSpPr>
            <a:spLocks noGrp="1"/>
          </p:cNvSpPr>
          <p:nvPr>
            <p:ph idx="1"/>
          </p:nvPr>
        </p:nvSpPr>
        <p:spPr/>
        <p:txBody>
          <a:bodyPr/>
          <a:lstStyle/>
          <a:p>
            <a:pPr rtl="0" fontAlgn="base">
              <a:spcAft>
                <a:spcPts val="750"/>
              </a:spcAft>
            </a:pPr>
            <a:r>
              <a:rPr lang="en-GB" b="1" i="0" dirty="0">
                <a:solidFill>
                  <a:schemeClr val="tx1"/>
                </a:solidFill>
                <a:effectLst/>
                <a:latin typeface="Times New Roman" panose="02020603050405020304" pitchFamily="18" charset="0"/>
                <a:cs typeface="Times New Roman" panose="02020603050405020304" pitchFamily="18" charset="0"/>
              </a:rPr>
              <a:t>Step 6:</a:t>
            </a:r>
            <a:r>
              <a:rPr lang="en-GB" b="0" i="0" dirty="0">
                <a:solidFill>
                  <a:schemeClr val="tx1"/>
                </a:solidFill>
                <a:effectLst/>
                <a:latin typeface="Times New Roman" panose="02020603050405020304" pitchFamily="18" charset="0"/>
                <a:cs typeface="Times New Roman" panose="02020603050405020304" pitchFamily="18" charset="0"/>
              </a:rPr>
              <a:t> Click the</a:t>
            </a:r>
            <a:r>
              <a:rPr lang="en-GB" b="0" i="1" dirty="0">
                <a:solidFill>
                  <a:schemeClr val="tx1"/>
                </a:solidFill>
                <a:effectLst/>
                <a:latin typeface="Times New Roman" panose="02020603050405020304" pitchFamily="18" charset="0"/>
                <a:cs typeface="Times New Roman" panose="02020603050405020304" pitchFamily="18" charset="0"/>
              </a:rPr>
              <a:t> </a:t>
            </a:r>
            <a:r>
              <a:rPr lang="en-GB" b="1" i="0" dirty="0">
                <a:solidFill>
                  <a:schemeClr val="tx1"/>
                </a:solidFill>
                <a:effectLst/>
                <a:latin typeface="Times New Roman" panose="02020603050405020304" pitchFamily="18" charset="0"/>
                <a:cs typeface="Times New Roman" panose="02020603050405020304" pitchFamily="18" charset="0"/>
              </a:rPr>
              <a:t>Install button </a:t>
            </a:r>
            <a:r>
              <a:rPr lang="en-GB" b="0" i="0" dirty="0">
                <a:solidFill>
                  <a:schemeClr val="tx1"/>
                </a:solidFill>
                <a:effectLst/>
                <a:latin typeface="Times New Roman" panose="02020603050405020304" pitchFamily="18" charset="0"/>
                <a:cs typeface="Times New Roman" panose="02020603050405020304" pitchFamily="18" charset="0"/>
              </a:rPr>
              <a:t>to start the MongoDB installation process:</a:t>
            </a:r>
            <a:br>
              <a:rPr lang="en-GB" dirty="0">
                <a:solidFill>
                  <a:schemeClr val="tx1"/>
                </a:solidFill>
                <a:latin typeface="Times New Roman" panose="02020603050405020304" pitchFamily="18" charset="0"/>
                <a:cs typeface="Times New Roman" panose="02020603050405020304" pitchFamily="18" charset="0"/>
              </a:rPr>
            </a:br>
            <a:r>
              <a:rPr lang="en-GB" b="0" i="0" dirty="0">
                <a:solidFill>
                  <a:schemeClr val="tx1"/>
                </a:solidFill>
                <a:effectLst/>
                <a:latin typeface="Times New Roman" panose="02020603050405020304" pitchFamily="18" charset="0"/>
                <a:cs typeface="Times New Roman" panose="02020603050405020304" pitchFamily="18" charset="0"/>
              </a:rPr>
              <a:t>.</a:t>
            </a:r>
          </a:p>
          <a:p>
            <a:endParaRPr lang="en-IN"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30AE187-A354-CE50-7C0F-35F73006F00D}"/>
              </a:ext>
            </a:extLst>
          </p:cNvPr>
          <p:cNvPicPr>
            <a:picLocks noChangeAspect="1"/>
          </p:cNvPicPr>
          <p:nvPr/>
        </p:nvPicPr>
        <p:blipFill>
          <a:blip r:embed="rId2"/>
          <a:stretch>
            <a:fillRect/>
          </a:stretch>
        </p:blipFill>
        <p:spPr>
          <a:xfrm>
            <a:off x="4046740" y="2316647"/>
            <a:ext cx="4540891" cy="3552447"/>
          </a:xfrm>
          <a:prstGeom prst="rect">
            <a:avLst/>
          </a:prstGeom>
        </p:spPr>
      </p:pic>
    </p:spTree>
    <p:extLst>
      <p:ext uri="{BB962C8B-B14F-4D97-AF65-F5344CB8AC3E}">
        <p14:creationId xmlns:p14="http://schemas.microsoft.com/office/powerpoint/2010/main" val="402052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66365A-3D88-5172-0E9C-C128C32B32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429360-448F-F69E-00E9-13115CCA18AD}"/>
              </a:ext>
            </a:extLst>
          </p:cNvPr>
          <p:cNvSpPr>
            <a:spLocks noGrp="1"/>
          </p:cNvSpPr>
          <p:nvPr>
            <p:ph type="title"/>
          </p:nvPr>
        </p:nvSpPr>
        <p:spPr>
          <a:xfrm>
            <a:off x="1097280" y="751824"/>
            <a:ext cx="10058400" cy="1450757"/>
          </a:xfrm>
        </p:spPr>
        <p:txBody>
          <a:bodyPr>
            <a:normAutofit/>
          </a:bodyPr>
          <a:lstStyle/>
          <a:p>
            <a:pPr algn="ctr"/>
            <a:r>
              <a:rPr lang="en-GB" b="1" i="0" dirty="0">
                <a:solidFill>
                  <a:schemeClr val="tx1"/>
                </a:solidFill>
                <a:effectLst/>
                <a:latin typeface="Times New Roman" panose="02020603050405020304" pitchFamily="18" charset="0"/>
                <a:cs typeface="Times New Roman" panose="02020603050405020304" pitchFamily="18" charset="0"/>
              </a:rPr>
              <a:t>Steps to Install MongoDB on Windows </a:t>
            </a:r>
            <a:br>
              <a:rPr lang="en-GB" b="1" i="0" dirty="0">
                <a:solidFill>
                  <a:schemeClr val="tx1"/>
                </a:solidFill>
                <a:effectLst/>
                <a:latin typeface="Times New Roman" panose="02020603050405020304" pitchFamily="18" charset="0"/>
                <a:cs typeface="Times New Roman" panose="02020603050405020304" pitchFamily="18" charset="0"/>
              </a:rPr>
            </a:b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27BD87-5130-197A-FC65-90AD87C84014}"/>
              </a:ext>
            </a:extLst>
          </p:cNvPr>
          <p:cNvSpPr>
            <a:spLocks noGrp="1"/>
          </p:cNvSpPr>
          <p:nvPr>
            <p:ph idx="1"/>
          </p:nvPr>
        </p:nvSpPr>
        <p:spPr>
          <a:xfrm>
            <a:off x="1097280" y="1840885"/>
            <a:ext cx="10058400" cy="4023360"/>
          </a:xfrm>
        </p:spPr>
        <p:txBody>
          <a:bodyPr/>
          <a:lstStyle/>
          <a:p>
            <a:pPr rtl="0" fontAlgn="base">
              <a:spcAft>
                <a:spcPts val="750"/>
              </a:spcAft>
            </a:pPr>
            <a:r>
              <a:rPr lang="en-GB" b="1" i="0" dirty="0">
                <a:solidFill>
                  <a:schemeClr val="tx1"/>
                </a:solidFill>
                <a:effectLst/>
                <a:latin typeface="Nunito" pitchFamily="2" charset="0"/>
              </a:rPr>
              <a:t>Step 7: </a:t>
            </a:r>
            <a:r>
              <a:rPr lang="en-GB" b="0" i="0" dirty="0">
                <a:solidFill>
                  <a:schemeClr val="tx1"/>
                </a:solidFill>
                <a:effectLst/>
                <a:latin typeface="Nunito" pitchFamily="2" charset="0"/>
              </a:rPr>
              <a:t>After clicking on the install button installation of MongoDB begins:</a:t>
            </a:r>
            <a:br>
              <a:rPr lang="en-GB" dirty="0">
                <a:solidFill>
                  <a:schemeClr val="tx1"/>
                </a:solidFill>
                <a:latin typeface="Times New Roman" panose="02020603050405020304" pitchFamily="18" charset="0"/>
                <a:cs typeface="Times New Roman" panose="02020603050405020304" pitchFamily="18" charset="0"/>
              </a:rPr>
            </a:br>
            <a:r>
              <a:rPr lang="en-GB" b="0" i="0" dirty="0">
                <a:solidFill>
                  <a:schemeClr val="tx1"/>
                </a:solidFill>
                <a:effectLst/>
                <a:latin typeface="Times New Roman" panose="02020603050405020304" pitchFamily="18" charset="0"/>
                <a:cs typeface="Times New Roman" panose="02020603050405020304" pitchFamily="18" charset="0"/>
              </a:rPr>
              <a:t>.</a:t>
            </a:r>
          </a:p>
          <a:p>
            <a:endParaRPr lang="en-IN"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07FEE45-243E-4D3F-0E35-3FED25745A1F}"/>
              </a:ext>
            </a:extLst>
          </p:cNvPr>
          <p:cNvPicPr>
            <a:picLocks noChangeAspect="1"/>
          </p:cNvPicPr>
          <p:nvPr/>
        </p:nvPicPr>
        <p:blipFill>
          <a:blip r:embed="rId2"/>
          <a:stretch>
            <a:fillRect/>
          </a:stretch>
        </p:blipFill>
        <p:spPr>
          <a:xfrm>
            <a:off x="3805643" y="2284390"/>
            <a:ext cx="4054145" cy="3136349"/>
          </a:xfrm>
          <a:prstGeom prst="rect">
            <a:avLst/>
          </a:prstGeom>
        </p:spPr>
      </p:pic>
    </p:spTree>
    <p:extLst>
      <p:ext uri="{BB962C8B-B14F-4D97-AF65-F5344CB8AC3E}">
        <p14:creationId xmlns:p14="http://schemas.microsoft.com/office/powerpoint/2010/main" val="79883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D3398A-2A6D-7CB9-2BD8-D26C567FD6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599392-4C39-C324-6581-51ACC41EBF94}"/>
              </a:ext>
            </a:extLst>
          </p:cNvPr>
          <p:cNvSpPr>
            <a:spLocks noGrp="1"/>
          </p:cNvSpPr>
          <p:nvPr>
            <p:ph type="title"/>
          </p:nvPr>
        </p:nvSpPr>
        <p:spPr>
          <a:xfrm>
            <a:off x="1097280" y="751824"/>
            <a:ext cx="10058400" cy="1450757"/>
          </a:xfrm>
        </p:spPr>
        <p:txBody>
          <a:bodyPr>
            <a:normAutofit/>
          </a:bodyPr>
          <a:lstStyle/>
          <a:p>
            <a:pPr algn="ctr"/>
            <a:r>
              <a:rPr lang="en-GB" b="1" i="0" dirty="0">
                <a:solidFill>
                  <a:schemeClr val="tx1"/>
                </a:solidFill>
                <a:effectLst/>
                <a:latin typeface="Times New Roman" panose="02020603050405020304" pitchFamily="18" charset="0"/>
                <a:cs typeface="Times New Roman" panose="02020603050405020304" pitchFamily="18" charset="0"/>
              </a:rPr>
              <a:t>Steps to Install MongoDB on Windows </a:t>
            </a:r>
            <a:br>
              <a:rPr lang="en-GB" b="1" i="0" dirty="0">
                <a:solidFill>
                  <a:schemeClr val="tx1"/>
                </a:solidFill>
                <a:effectLst/>
                <a:latin typeface="Times New Roman" panose="02020603050405020304" pitchFamily="18" charset="0"/>
                <a:cs typeface="Times New Roman" panose="02020603050405020304" pitchFamily="18" charset="0"/>
              </a:rPr>
            </a:b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A83535E-DD76-43F3-F8A4-F9EEDD6E9C11}"/>
              </a:ext>
            </a:extLst>
          </p:cNvPr>
          <p:cNvSpPr>
            <a:spLocks noGrp="1"/>
          </p:cNvSpPr>
          <p:nvPr>
            <p:ph idx="1"/>
          </p:nvPr>
        </p:nvSpPr>
        <p:spPr/>
        <p:txBody>
          <a:bodyPr/>
          <a:lstStyle/>
          <a:p>
            <a:pPr algn="l" rtl="0" fontAlgn="base">
              <a:spcAft>
                <a:spcPts val="750"/>
              </a:spcAft>
            </a:pPr>
            <a:r>
              <a:rPr lang="en-GB" b="1" i="0" dirty="0">
                <a:solidFill>
                  <a:schemeClr val="tx1"/>
                </a:solidFill>
                <a:effectLst/>
                <a:latin typeface="Nunito" pitchFamily="2" charset="0"/>
              </a:rPr>
              <a:t>Step 8:</a:t>
            </a:r>
            <a:r>
              <a:rPr lang="en-GB" b="0" i="0" dirty="0">
                <a:solidFill>
                  <a:schemeClr val="tx1"/>
                </a:solidFill>
                <a:effectLst/>
                <a:latin typeface="Nunito" pitchFamily="2" charset="0"/>
              </a:rPr>
              <a:t> Now click</a:t>
            </a:r>
            <a:r>
              <a:rPr lang="en-GB" b="0" i="1" dirty="0">
                <a:solidFill>
                  <a:schemeClr val="tx1"/>
                </a:solidFill>
                <a:effectLst/>
                <a:latin typeface="Nunito" pitchFamily="2" charset="0"/>
              </a:rPr>
              <a:t> </a:t>
            </a:r>
            <a:r>
              <a:rPr lang="en-GB" b="0" i="0" dirty="0">
                <a:solidFill>
                  <a:schemeClr val="tx1"/>
                </a:solidFill>
                <a:effectLst/>
                <a:latin typeface="Nunito" pitchFamily="2" charset="0"/>
              </a:rPr>
              <a:t>the </a:t>
            </a:r>
            <a:r>
              <a:rPr lang="en-GB" b="1" i="0" dirty="0">
                <a:solidFill>
                  <a:schemeClr val="tx1"/>
                </a:solidFill>
                <a:effectLst/>
                <a:latin typeface="Nunito" pitchFamily="2" charset="0"/>
              </a:rPr>
              <a:t>Finish button</a:t>
            </a:r>
            <a:r>
              <a:rPr lang="en-GB" b="0" i="1" dirty="0">
                <a:solidFill>
                  <a:schemeClr val="tx1"/>
                </a:solidFill>
                <a:effectLst/>
                <a:latin typeface="Nunito" pitchFamily="2" charset="0"/>
              </a:rPr>
              <a:t> </a:t>
            </a:r>
            <a:r>
              <a:rPr lang="en-GB" b="0" i="0" dirty="0">
                <a:solidFill>
                  <a:schemeClr val="tx1"/>
                </a:solidFill>
                <a:effectLst/>
                <a:latin typeface="Nunito" pitchFamily="2" charset="0"/>
              </a:rPr>
              <a:t>to complete the MongoDB installation process</a:t>
            </a:r>
          </a:p>
          <a:p>
            <a:pPr algn="l" rtl="0" fontAlgn="base">
              <a:spcAft>
                <a:spcPts val="750"/>
              </a:spcAft>
            </a:pPr>
            <a:r>
              <a:rPr lang="en-GB" b="1" i="0" dirty="0">
                <a:solidFill>
                  <a:schemeClr val="tx1"/>
                </a:solidFill>
                <a:effectLst/>
                <a:latin typeface="Nunito" pitchFamily="2" charset="0"/>
              </a:rPr>
              <a:t>Step 9:</a:t>
            </a:r>
            <a:r>
              <a:rPr lang="en-GB" b="0" i="0" dirty="0">
                <a:solidFill>
                  <a:schemeClr val="tx1"/>
                </a:solidFill>
                <a:effectLst/>
                <a:latin typeface="Nunito" pitchFamily="2" charset="0"/>
              </a:rPr>
              <a:t> Now we go to the location where MongoDB installed in step 5 in your system and copy the </a:t>
            </a:r>
            <a:r>
              <a:rPr lang="en-GB" b="1" i="0" dirty="0">
                <a:solidFill>
                  <a:schemeClr val="tx1"/>
                </a:solidFill>
                <a:effectLst/>
                <a:latin typeface="Nunito" pitchFamily="2" charset="0"/>
              </a:rPr>
              <a:t>bin </a:t>
            </a:r>
            <a:r>
              <a:rPr lang="en-GB" b="0" i="0" dirty="0">
                <a:solidFill>
                  <a:schemeClr val="tx1"/>
                </a:solidFill>
                <a:effectLst/>
                <a:latin typeface="Nunito" pitchFamily="2" charset="0"/>
              </a:rPr>
              <a:t>path:</a:t>
            </a:r>
          </a:p>
          <a:p>
            <a:pPr algn="l" rtl="0" fontAlgn="base">
              <a:spcAft>
                <a:spcPts val="750"/>
              </a:spcAft>
            </a:pPr>
            <a:endParaRPr lang="en-GB" b="0" i="0" dirty="0">
              <a:solidFill>
                <a:schemeClr val="tx1"/>
              </a:solidFill>
              <a:effectLst/>
              <a:latin typeface="Nunito" pitchFamily="2" charset="0"/>
            </a:endParaRPr>
          </a:p>
        </p:txBody>
      </p:sp>
      <p:pic>
        <p:nvPicPr>
          <p:cNvPr id="6" name="Picture 5">
            <a:extLst>
              <a:ext uri="{FF2B5EF4-FFF2-40B4-BE49-F238E27FC236}">
                <a16:creationId xmlns:a16="http://schemas.microsoft.com/office/drawing/2014/main" id="{70BE46C3-F688-B2D1-3EC2-A7D5D9618C53}"/>
              </a:ext>
            </a:extLst>
          </p:cNvPr>
          <p:cNvPicPr>
            <a:picLocks noChangeAspect="1"/>
          </p:cNvPicPr>
          <p:nvPr/>
        </p:nvPicPr>
        <p:blipFill>
          <a:blip r:embed="rId2"/>
          <a:stretch>
            <a:fillRect/>
          </a:stretch>
        </p:blipFill>
        <p:spPr>
          <a:xfrm>
            <a:off x="2961495" y="3146021"/>
            <a:ext cx="6269009" cy="2836393"/>
          </a:xfrm>
          <a:prstGeom prst="rect">
            <a:avLst/>
          </a:prstGeom>
        </p:spPr>
      </p:pic>
    </p:spTree>
    <p:extLst>
      <p:ext uri="{BB962C8B-B14F-4D97-AF65-F5344CB8AC3E}">
        <p14:creationId xmlns:p14="http://schemas.microsoft.com/office/powerpoint/2010/main" val="1821569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BA1EE2-DDF1-C730-8F91-9A0BBFBFEA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FA7D74-62D5-2CAC-E1A0-EC6A7C71B6C4}"/>
              </a:ext>
            </a:extLst>
          </p:cNvPr>
          <p:cNvSpPr>
            <a:spLocks noGrp="1"/>
          </p:cNvSpPr>
          <p:nvPr>
            <p:ph type="title"/>
          </p:nvPr>
        </p:nvSpPr>
        <p:spPr>
          <a:xfrm>
            <a:off x="1097280" y="751824"/>
            <a:ext cx="10058400" cy="1450757"/>
          </a:xfrm>
        </p:spPr>
        <p:txBody>
          <a:bodyPr>
            <a:normAutofit/>
          </a:bodyPr>
          <a:lstStyle/>
          <a:p>
            <a:pPr algn="ctr"/>
            <a:r>
              <a:rPr lang="en-GB" b="1" i="0" dirty="0">
                <a:solidFill>
                  <a:schemeClr val="tx1"/>
                </a:solidFill>
                <a:effectLst/>
                <a:latin typeface="Times New Roman" panose="02020603050405020304" pitchFamily="18" charset="0"/>
                <a:cs typeface="Times New Roman" panose="02020603050405020304" pitchFamily="18" charset="0"/>
              </a:rPr>
              <a:t>Steps to Install MongoDB on Windows </a:t>
            </a:r>
            <a:br>
              <a:rPr lang="en-GB" b="1" i="0" dirty="0">
                <a:solidFill>
                  <a:schemeClr val="tx1"/>
                </a:solidFill>
                <a:effectLst/>
                <a:latin typeface="Times New Roman" panose="02020603050405020304" pitchFamily="18" charset="0"/>
                <a:cs typeface="Times New Roman" panose="02020603050405020304" pitchFamily="18" charset="0"/>
              </a:rPr>
            </a:b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456B68B-6637-5017-BB18-5828683D8CC3}"/>
              </a:ext>
            </a:extLst>
          </p:cNvPr>
          <p:cNvSpPr>
            <a:spLocks noGrp="1"/>
          </p:cNvSpPr>
          <p:nvPr>
            <p:ph idx="1"/>
          </p:nvPr>
        </p:nvSpPr>
        <p:spPr/>
        <p:txBody>
          <a:bodyPr/>
          <a:lstStyle/>
          <a:p>
            <a:pPr rtl="0" fontAlgn="base">
              <a:spcAft>
                <a:spcPts val="750"/>
              </a:spcAft>
            </a:pPr>
            <a:r>
              <a:rPr lang="en-IN" b="1" i="0" dirty="0">
                <a:solidFill>
                  <a:schemeClr val="tx1"/>
                </a:solidFill>
                <a:effectLst/>
                <a:latin typeface="Times New Roman" panose="02020603050405020304" pitchFamily="18" charset="0"/>
                <a:cs typeface="Times New Roman" panose="02020603050405020304" pitchFamily="18" charset="0"/>
              </a:rPr>
              <a:t>Step 10:</a:t>
            </a:r>
            <a:r>
              <a:rPr lang="en-IN" b="0" i="0" dirty="0">
                <a:solidFill>
                  <a:schemeClr val="tx1"/>
                </a:solidFill>
                <a:effectLst/>
                <a:latin typeface="Times New Roman" panose="02020603050405020304" pitchFamily="18" charset="0"/>
                <a:cs typeface="Times New Roman" panose="02020603050405020304" pitchFamily="18" charset="0"/>
              </a:rPr>
              <a:t> Now, to create an environment variable open system </a:t>
            </a:r>
            <a:r>
              <a:rPr lang="en-IN" b="1" i="0" dirty="0">
                <a:solidFill>
                  <a:schemeClr val="tx1"/>
                </a:solidFill>
                <a:effectLst/>
                <a:latin typeface="Times New Roman" panose="02020603050405020304" pitchFamily="18" charset="0"/>
                <a:cs typeface="Times New Roman" panose="02020603050405020304" pitchFamily="18" charset="0"/>
              </a:rPr>
              <a:t>properties &gt;&gt; Environment Variable &gt;&gt; System variable &gt;&gt; path &gt;&gt; Edit Environment variable</a:t>
            </a:r>
            <a:r>
              <a:rPr lang="en-IN" b="0" i="0" dirty="0">
                <a:solidFill>
                  <a:schemeClr val="tx1"/>
                </a:solidFill>
                <a:effectLst/>
                <a:latin typeface="Times New Roman" panose="02020603050405020304" pitchFamily="18" charset="0"/>
                <a:cs typeface="Times New Roman" panose="02020603050405020304" pitchFamily="18" charset="0"/>
              </a:rPr>
              <a:t> and paste the copied link to your environment system and </a:t>
            </a:r>
            <a:r>
              <a:rPr lang="en-IN" b="1" i="0" dirty="0">
                <a:solidFill>
                  <a:schemeClr val="tx1"/>
                </a:solidFill>
                <a:effectLst/>
                <a:latin typeface="Times New Roman" panose="02020603050405020304" pitchFamily="18" charset="0"/>
                <a:cs typeface="Times New Roman" panose="02020603050405020304" pitchFamily="18" charset="0"/>
              </a:rPr>
              <a:t>click Ok</a:t>
            </a:r>
            <a:r>
              <a:rPr lang="en-IN" b="0" i="0" dirty="0">
                <a:solidFill>
                  <a:schemeClr val="tx1"/>
                </a:solidFill>
                <a:effectLst/>
                <a:latin typeface="Times New Roman" panose="02020603050405020304" pitchFamily="18" charset="0"/>
                <a:cs typeface="Times New Roman" panose="02020603050405020304" pitchFamily="18" charset="0"/>
              </a:rPr>
              <a:t>:</a:t>
            </a:r>
            <a:br>
              <a:rPr lang="en-IN" b="0" i="0" dirty="0">
                <a:solidFill>
                  <a:schemeClr val="tx1"/>
                </a:solidFill>
                <a:effectLst/>
                <a:latin typeface="Times New Roman" panose="02020603050405020304" pitchFamily="18" charset="0"/>
                <a:cs typeface="Times New Roman" panose="02020603050405020304" pitchFamily="18" charset="0"/>
              </a:rPr>
            </a:br>
            <a:br>
              <a:rPr lang="en-IN" b="0" i="0" dirty="0">
                <a:solidFill>
                  <a:schemeClr val="tx1"/>
                </a:solidFill>
                <a:effectLst/>
                <a:latin typeface="Times New Roman" panose="02020603050405020304" pitchFamily="18" charset="0"/>
                <a:cs typeface="Times New Roman" panose="02020603050405020304" pitchFamily="18" charset="0"/>
              </a:rPr>
            </a:br>
            <a:endParaRPr lang="en-IN"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CDBACEE-5E6C-714C-17C2-25C9C4CC40B6}"/>
              </a:ext>
            </a:extLst>
          </p:cNvPr>
          <p:cNvPicPr>
            <a:picLocks noChangeAspect="1"/>
          </p:cNvPicPr>
          <p:nvPr/>
        </p:nvPicPr>
        <p:blipFill>
          <a:blip r:embed="rId2"/>
          <a:stretch>
            <a:fillRect/>
          </a:stretch>
        </p:blipFill>
        <p:spPr>
          <a:xfrm>
            <a:off x="4154905" y="2754519"/>
            <a:ext cx="3288630" cy="3351657"/>
          </a:xfrm>
          <a:prstGeom prst="rect">
            <a:avLst/>
          </a:prstGeom>
        </p:spPr>
      </p:pic>
    </p:spTree>
    <p:extLst>
      <p:ext uri="{BB962C8B-B14F-4D97-AF65-F5344CB8AC3E}">
        <p14:creationId xmlns:p14="http://schemas.microsoft.com/office/powerpoint/2010/main" val="1735789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087BD-96B7-4F69-33DE-0F409DEFFEC0}"/>
              </a:ext>
            </a:extLst>
          </p:cNvPr>
          <p:cNvSpPr>
            <a:spLocks noGrp="1"/>
          </p:cNvSpPr>
          <p:nvPr>
            <p:ph type="title"/>
          </p:nvPr>
        </p:nvSpPr>
        <p:spPr/>
        <p:txBody>
          <a:bodyPr>
            <a:normAutofit/>
          </a:bodyPr>
          <a:lstStyle/>
          <a:p>
            <a:pPr algn="ctr"/>
            <a:r>
              <a:rPr lang="en-IN" sz="4400" b="1" dirty="0">
                <a:solidFill>
                  <a:schemeClr val="tx1"/>
                </a:solidFill>
                <a:latin typeface="Nunito" pitchFamily="2" charset="0"/>
              </a:rPr>
              <a:t>Download M</a:t>
            </a:r>
            <a:r>
              <a:rPr lang="en-IN" sz="4400" b="1" i="0" dirty="0">
                <a:solidFill>
                  <a:schemeClr val="tx1"/>
                </a:solidFill>
                <a:effectLst/>
                <a:latin typeface="Nunito" pitchFamily="2" charset="0"/>
              </a:rPr>
              <a:t>ongoDB Shell</a:t>
            </a:r>
            <a:br>
              <a:rPr lang="en-IN" sz="4400" b="1" i="0" dirty="0">
                <a:solidFill>
                  <a:schemeClr val="tx1"/>
                </a:solidFill>
                <a:effectLst/>
                <a:latin typeface="Nunito" pitchFamily="2" charset="0"/>
              </a:rPr>
            </a:br>
            <a:endParaRPr lang="en-IN" sz="4400" dirty="0">
              <a:solidFill>
                <a:schemeClr val="tx1"/>
              </a:solidFill>
            </a:endParaRPr>
          </a:p>
        </p:txBody>
      </p:sp>
      <p:sp>
        <p:nvSpPr>
          <p:cNvPr id="3" name="Content Placeholder 2">
            <a:extLst>
              <a:ext uri="{FF2B5EF4-FFF2-40B4-BE49-F238E27FC236}">
                <a16:creationId xmlns:a16="http://schemas.microsoft.com/office/drawing/2014/main" id="{386169C5-3EF6-AA46-D8DD-F5D33D6D74FB}"/>
              </a:ext>
            </a:extLst>
          </p:cNvPr>
          <p:cNvSpPr>
            <a:spLocks noGrp="1"/>
          </p:cNvSpPr>
          <p:nvPr>
            <p:ph idx="1"/>
          </p:nvPr>
        </p:nvSpPr>
        <p:spPr/>
        <p:txBody>
          <a:bodyPr/>
          <a:lstStyle/>
          <a:p>
            <a:pPr algn="just" rtl="0" fontAlgn="base">
              <a:spcAft>
                <a:spcPts val="750"/>
              </a:spcAft>
            </a:pPr>
            <a:r>
              <a:rPr lang="en-GB" b="1" i="0" dirty="0">
                <a:solidFill>
                  <a:schemeClr val="tx1"/>
                </a:solidFill>
                <a:effectLst/>
                <a:latin typeface="Nunito" pitchFamily="2" charset="0"/>
              </a:rPr>
              <a:t>Step 11: </a:t>
            </a:r>
            <a:r>
              <a:rPr lang="en-IN" dirty="0">
                <a:solidFill>
                  <a:schemeClr val="tx1"/>
                </a:solidFill>
                <a:latin typeface="Nunito" pitchFamily="2" charset="0"/>
              </a:rPr>
              <a:t>Through the browser go to MongoDB Shell Download and download the </a:t>
            </a:r>
            <a:r>
              <a:rPr lang="en-IN" dirty="0" err="1">
                <a:solidFill>
                  <a:schemeClr val="tx1"/>
                </a:solidFill>
                <a:latin typeface="Nunito" pitchFamily="2" charset="0"/>
              </a:rPr>
              <a:t>msi</a:t>
            </a:r>
            <a:r>
              <a:rPr lang="en-IN" dirty="0">
                <a:solidFill>
                  <a:schemeClr val="tx1"/>
                </a:solidFill>
                <a:latin typeface="Nunito" pitchFamily="2" charset="0"/>
              </a:rPr>
              <a:t> package and install it for all the users . Click on next and finish the installation.</a:t>
            </a:r>
            <a:endParaRPr lang="en-GB" b="0" i="0" dirty="0">
              <a:solidFill>
                <a:schemeClr val="tx1"/>
              </a:solidFill>
              <a:effectLst/>
              <a:latin typeface="Nunito" pitchFamily="2" charset="0"/>
            </a:endParaRPr>
          </a:p>
        </p:txBody>
      </p:sp>
      <p:pic>
        <p:nvPicPr>
          <p:cNvPr id="6" name="Picture 5">
            <a:extLst>
              <a:ext uri="{FF2B5EF4-FFF2-40B4-BE49-F238E27FC236}">
                <a16:creationId xmlns:a16="http://schemas.microsoft.com/office/drawing/2014/main" id="{F60F3D82-1276-780F-7354-41D7EB40F2AA}"/>
              </a:ext>
            </a:extLst>
          </p:cNvPr>
          <p:cNvPicPr>
            <a:picLocks noChangeAspect="1"/>
          </p:cNvPicPr>
          <p:nvPr/>
        </p:nvPicPr>
        <p:blipFill>
          <a:blip r:embed="rId2"/>
          <a:stretch>
            <a:fillRect/>
          </a:stretch>
        </p:blipFill>
        <p:spPr>
          <a:xfrm>
            <a:off x="1233131" y="2662990"/>
            <a:ext cx="4210659" cy="3457074"/>
          </a:xfrm>
          <a:prstGeom prst="rect">
            <a:avLst/>
          </a:prstGeom>
        </p:spPr>
      </p:pic>
      <p:pic>
        <p:nvPicPr>
          <p:cNvPr id="8" name="Picture 7">
            <a:extLst>
              <a:ext uri="{FF2B5EF4-FFF2-40B4-BE49-F238E27FC236}">
                <a16:creationId xmlns:a16="http://schemas.microsoft.com/office/drawing/2014/main" id="{5EF24196-6E3B-EF65-1826-C4314268B6E4}"/>
              </a:ext>
            </a:extLst>
          </p:cNvPr>
          <p:cNvPicPr>
            <a:picLocks noChangeAspect="1"/>
          </p:cNvPicPr>
          <p:nvPr/>
        </p:nvPicPr>
        <p:blipFill>
          <a:blip r:embed="rId3"/>
          <a:stretch>
            <a:fillRect/>
          </a:stretch>
        </p:blipFill>
        <p:spPr>
          <a:xfrm>
            <a:off x="6096000" y="2491667"/>
            <a:ext cx="4822257" cy="3628397"/>
          </a:xfrm>
          <a:prstGeom prst="rect">
            <a:avLst/>
          </a:prstGeom>
        </p:spPr>
      </p:pic>
    </p:spTree>
    <p:extLst>
      <p:ext uri="{BB962C8B-B14F-4D97-AF65-F5344CB8AC3E}">
        <p14:creationId xmlns:p14="http://schemas.microsoft.com/office/powerpoint/2010/main" val="826920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0BCF83-1A70-192D-56EA-9238066A1B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7C0E3B-6168-9826-5FA2-55F20741DA51}"/>
              </a:ext>
            </a:extLst>
          </p:cNvPr>
          <p:cNvSpPr>
            <a:spLocks noGrp="1"/>
          </p:cNvSpPr>
          <p:nvPr>
            <p:ph type="title"/>
          </p:nvPr>
        </p:nvSpPr>
        <p:spPr>
          <a:xfrm>
            <a:off x="1066800" y="639894"/>
            <a:ext cx="10058400" cy="1450757"/>
          </a:xfrm>
        </p:spPr>
        <p:txBody>
          <a:bodyPr/>
          <a:lstStyle/>
          <a:p>
            <a:pPr algn="ctr"/>
            <a:r>
              <a:rPr lang="en-IN" b="1" i="0" dirty="0">
                <a:solidFill>
                  <a:schemeClr val="tx1"/>
                </a:solidFill>
                <a:effectLst/>
                <a:latin typeface="Nunito" pitchFamily="2" charset="0"/>
              </a:rPr>
              <a:t>Verify </a:t>
            </a:r>
            <a:r>
              <a:rPr lang="en-IN" b="1" dirty="0">
                <a:solidFill>
                  <a:schemeClr val="tx1"/>
                </a:solidFill>
                <a:latin typeface="Nunito" pitchFamily="2" charset="0"/>
              </a:rPr>
              <a:t>the</a:t>
            </a:r>
            <a:r>
              <a:rPr lang="en-IN" b="1" i="0" dirty="0">
                <a:solidFill>
                  <a:schemeClr val="tx1"/>
                </a:solidFill>
                <a:effectLst/>
                <a:latin typeface="Nunito" pitchFamily="2" charset="0"/>
              </a:rPr>
              <a:t> installation</a:t>
            </a:r>
            <a:br>
              <a:rPr lang="en-IN" b="1" i="0" dirty="0">
                <a:solidFill>
                  <a:schemeClr val="tx1"/>
                </a:solidFill>
                <a:effectLst/>
                <a:latin typeface="Nunito" pitchFamily="2" charset="0"/>
              </a:rPr>
            </a:br>
            <a:endParaRPr lang="en-IN" dirty="0">
              <a:solidFill>
                <a:schemeClr val="tx1"/>
              </a:solidFill>
            </a:endParaRPr>
          </a:p>
        </p:txBody>
      </p:sp>
      <p:sp>
        <p:nvSpPr>
          <p:cNvPr id="3" name="Content Placeholder 2">
            <a:extLst>
              <a:ext uri="{FF2B5EF4-FFF2-40B4-BE49-F238E27FC236}">
                <a16:creationId xmlns:a16="http://schemas.microsoft.com/office/drawing/2014/main" id="{15E705A8-3353-1019-BFED-2C2B8AC2471B}"/>
              </a:ext>
            </a:extLst>
          </p:cNvPr>
          <p:cNvSpPr>
            <a:spLocks noGrp="1"/>
          </p:cNvSpPr>
          <p:nvPr>
            <p:ph idx="1"/>
          </p:nvPr>
        </p:nvSpPr>
        <p:spPr/>
        <p:txBody>
          <a:bodyPr/>
          <a:lstStyle/>
          <a:p>
            <a:pPr algn="just" rtl="0" fontAlgn="base">
              <a:spcAft>
                <a:spcPts val="750"/>
              </a:spcAft>
            </a:pPr>
            <a:r>
              <a:rPr lang="en-GB" b="1" i="0" dirty="0">
                <a:solidFill>
                  <a:schemeClr val="tx1"/>
                </a:solidFill>
                <a:effectLst/>
                <a:latin typeface="Nunito" pitchFamily="2" charset="0"/>
              </a:rPr>
              <a:t>Step 1</a:t>
            </a:r>
            <a:r>
              <a:rPr lang="en-GB" b="1" dirty="0">
                <a:solidFill>
                  <a:schemeClr val="tx1"/>
                </a:solidFill>
                <a:latin typeface="Nunito" pitchFamily="2" charset="0"/>
              </a:rPr>
              <a:t>2</a:t>
            </a:r>
            <a:r>
              <a:rPr lang="en-GB" b="1" i="0" dirty="0">
                <a:solidFill>
                  <a:schemeClr val="tx1"/>
                </a:solidFill>
                <a:effectLst/>
                <a:latin typeface="Nunito" pitchFamily="2" charset="0"/>
              </a:rPr>
              <a:t>: </a:t>
            </a:r>
            <a:r>
              <a:rPr lang="en-GB" i="0" dirty="0">
                <a:solidFill>
                  <a:schemeClr val="tx1"/>
                </a:solidFill>
                <a:effectLst/>
                <a:latin typeface="Nunito" pitchFamily="2" charset="0"/>
              </a:rPr>
              <a:t>Go to cmd and enter </a:t>
            </a:r>
            <a:r>
              <a:rPr lang="en-GB" b="1" i="0" dirty="0">
                <a:solidFill>
                  <a:schemeClr val="tx1"/>
                </a:solidFill>
                <a:effectLst/>
                <a:latin typeface="Nunito" pitchFamily="2" charset="0"/>
              </a:rPr>
              <a:t>mongod --version </a:t>
            </a:r>
            <a:endParaRPr lang="en-GB" b="0" i="0" dirty="0">
              <a:solidFill>
                <a:schemeClr val="tx1"/>
              </a:solidFill>
              <a:effectLst/>
              <a:latin typeface="Nunito" pitchFamily="2" charset="0"/>
            </a:endParaRPr>
          </a:p>
        </p:txBody>
      </p:sp>
      <p:pic>
        <p:nvPicPr>
          <p:cNvPr id="5" name="Picture 4">
            <a:extLst>
              <a:ext uri="{FF2B5EF4-FFF2-40B4-BE49-F238E27FC236}">
                <a16:creationId xmlns:a16="http://schemas.microsoft.com/office/drawing/2014/main" id="{4A3347AB-5173-423E-5A68-10A63780C4D6}"/>
              </a:ext>
            </a:extLst>
          </p:cNvPr>
          <p:cNvPicPr>
            <a:picLocks noChangeAspect="1"/>
          </p:cNvPicPr>
          <p:nvPr/>
        </p:nvPicPr>
        <p:blipFill>
          <a:blip r:embed="rId2"/>
          <a:stretch>
            <a:fillRect/>
          </a:stretch>
        </p:blipFill>
        <p:spPr>
          <a:xfrm>
            <a:off x="2935243" y="2689582"/>
            <a:ext cx="5960862" cy="3031212"/>
          </a:xfrm>
          <a:prstGeom prst="rect">
            <a:avLst/>
          </a:prstGeom>
        </p:spPr>
      </p:pic>
    </p:spTree>
    <p:extLst>
      <p:ext uri="{BB962C8B-B14F-4D97-AF65-F5344CB8AC3E}">
        <p14:creationId xmlns:p14="http://schemas.microsoft.com/office/powerpoint/2010/main" val="1790958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97F5EB-4CE4-AF61-6C84-0C2F40F063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D57311-1FFB-BA70-A7CE-1512A1BD4B69}"/>
              </a:ext>
            </a:extLst>
          </p:cNvPr>
          <p:cNvSpPr>
            <a:spLocks noGrp="1"/>
          </p:cNvSpPr>
          <p:nvPr>
            <p:ph type="title"/>
          </p:nvPr>
        </p:nvSpPr>
        <p:spPr/>
        <p:txBody>
          <a:bodyPr/>
          <a:lstStyle/>
          <a:p>
            <a:pPr algn="ctr"/>
            <a:r>
              <a:rPr lang="en-GB" b="1" dirty="0">
                <a:solidFill>
                  <a:schemeClr val="tx1"/>
                </a:solidFill>
              </a:rPr>
              <a:t>Mongo shell</a:t>
            </a:r>
            <a:endParaRPr lang="en-IN" b="1" dirty="0">
              <a:solidFill>
                <a:schemeClr val="tx1"/>
              </a:solidFill>
            </a:endParaRPr>
          </a:p>
        </p:txBody>
      </p:sp>
      <p:sp>
        <p:nvSpPr>
          <p:cNvPr id="3" name="Content Placeholder 2">
            <a:extLst>
              <a:ext uri="{FF2B5EF4-FFF2-40B4-BE49-F238E27FC236}">
                <a16:creationId xmlns:a16="http://schemas.microsoft.com/office/drawing/2014/main" id="{66177544-9A01-36BA-9A26-C344DAE07123}"/>
              </a:ext>
            </a:extLst>
          </p:cNvPr>
          <p:cNvSpPr>
            <a:spLocks noGrp="1"/>
          </p:cNvSpPr>
          <p:nvPr>
            <p:ph idx="1"/>
          </p:nvPr>
        </p:nvSpPr>
        <p:spPr/>
        <p:txBody>
          <a:bodyPr/>
          <a:lstStyle/>
          <a:p>
            <a:pPr algn="just" rtl="0" fontAlgn="base">
              <a:spcAft>
                <a:spcPts val="750"/>
              </a:spcAft>
            </a:pPr>
            <a:r>
              <a:rPr lang="en-GB" b="1" i="0" dirty="0">
                <a:solidFill>
                  <a:schemeClr val="tx1"/>
                </a:solidFill>
                <a:effectLst/>
                <a:latin typeface="Nunito" pitchFamily="2" charset="0"/>
              </a:rPr>
              <a:t>Step 1</a:t>
            </a:r>
            <a:r>
              <a:rPr lang="en-GB" b="1" dirty="0">
                <a:solidFill>
                  <a:schemeClr val="tx1"/>
                </a:solidFill>
                <a:latin typeface="Nunito" pitchFamily="2" charset="0"/>
              </a:rPr>
              <a:t>3</a:t>
            </a:r>
            <a:r>
              <a:rPr lang="en-GB" b="1" i="0" dirty="0">
                <a:solidFill>
                  <a:schemeClr val="tx1"/>
                </a:solidFill>
                <a:effectLst/>
                <a:latin typeface="Nunito" pitchFamily="2" charset="0"/>
              </a:rPr>
              <a:t>: </a:t>
            </a:r>
            <a:r>
              <a:rPr lang="en-GB" i="0" dirty="0">
                <a:solidFill>
                  <a:schemeClr val="tx1"/>
                </a:solidFill>
                <a:effectLst/>
                <a:latin typeface="Nunito" pitchFamily="2" charset="0"/>
              </a:rPr>
              <a:t>Go to another cmd and enter </a:t>
            </a:r>
            <a:r>
              <a:rPr lang="en-GB" b="1" i="0" dirty="0" err="1">
                <a:solidFill>
                  <a:schemeClr val="tx1"/>
                </a:solidFill>
                <a:effectLst/>
                <a:latin typeface="Nunito" pitchFamily="2" charset="0"/>
              </a:rPr>
              <a:t>mongosh</a:t>
            </a:r>
            <a:r>
              <a:rPr lang="en-GB" b="1" i="0" dirty="0">
                <a:solidFill>
                  <a:schemeClr val="tx1"/>
                </a:solidFill>
                <a:effectLst/>
                <a:latin typeface="Nunito" pitchFamily="2" charset="0"/>
              </a:rPr>
              <a:t> </a:t>
            </a:r>
            <a:endParaRPr lang="en-GB" b="0" i="0" dirty="0">
              <a:solidFill>
                <a:schemeClr val="tx1"/>
              </a:solidFill>
              <a:effectLst/>
              <a:latin typeface="Nunito" pitchFamily="2" charset="0"/>
            </a:endParaRPr>
          </a:p>
        </p:txBody>
      </p:sp>
      <p:pic>
        <p:nvPicPr>
          <p:cNvPr id="6" name="Picture 5">
            <a:extLst>
              <a:ext uri="{FF2B5EF4-FFF2-40B4-BE49-F238E27FC236}">
                <a16:creationId xmlns:a16="http://schemas.microsoft.com/office/drawing/2014/main" id="{93858244-982E-EA31-5F79-793D642554CC}"/>
              </a:ext>
            </a:extLst>
          </p:cNvPr>
          <p:cNvPicPr>
            <a:picLocks noChangeAspect="1"/>
          </p:cNvPicPr>
          <p:nvPr/>
        </p:nvPicPr>
        <p:blipFill>
          <a:blip r:embed="rId2"/>
          <a:stretch>
            <a:fillRect/>
          </a:stretch>
        </p:blipFill>
        <p:spPr>
          <a:xfrm>
            <a:off x="1490311" y="2325457"/>
            <a:ext cx="9272337" cy="3566772"/>
          </a:xfrm>
          <a:prstGeom prst="rect">
            <a:avLst/>
          </a:prstGeom>
        </p:spPr>
      </p:pic>
    </p:spTree>
    <p:extLst>
      <p:ext uri="{BB962C8B-B14F-4D97-AF65-F5344CB8AC3E}">
        <p14:creationId xmlns:p14="http://schemas.microsoft.com/office/powerpoint/2010/main" val="1574207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51B653-3193-BD10-C02B-5382767959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748934-03FF-B179-2988-6D6BEA1069D3}"/>
              </a:ext>
            </a:extLst>
          </p:cNvPr>
          <p:cNvSpPr>
            <a:spLocks noGrp="1"/>
          </p:cNvSpPr>
          <p:nvPr>
            <p:ph type="title"/>
          </p:nvPr>
        </p:nvSpPr>
        <p:spPr/>
        <p:txBody>
          <a:bodyPr/>
          <a:lstStyle/>
          <a:p>
            <a:pPr algn="ctr"/>
            <a:r>
              <a:rPr lang="en-GB" b="1" dirty="0">
                <a:solidFill>
                  <a:schemeClr val="tx1"/>
                </a:solidFill>
              </a:rPr>
              <a:t>Mongo shell</a:t>
            </a:r>
            <a:endParaRPr lang="en-IN" b="1" dirty="0">
              <a:solidFill>
                <a:schemeClr val="tx1"/>
              </a:solidFill>
            </a:endParaRPr>
          </a:p>
        </p:txBody>
      </p:sp>
      <p:sp>
        <p:nvSpPr>
          <p:cNvPr id="3" name="Content Placeholder 2">
            <a:extLst>
              <a:ext uri="{FF2B5EF4-FFF2-40B4-BE49-F238E27FC236}">
                <a16:creationId xmlns:a16="http://schemas.microsoft.com/office/drawing/2014/main" id="{E95748DD-4291-92CC-D8BF-0A5E74C2F60A}"/>
              </a:ext>
            </a:extLst>
          </p:cNvPr>
          <p:cNvSpPr>
            <a:spLocks noGrp="1"/>
          </p:cNvSpPr>
          <p:nvPr>
            <p:ph idx="1"/>
          </p:nvPr>
        </p:nvSpPr>
        <p:spPr/>
        <p:txBody>
          <a:bodyPr/>
          <a:lstStyle/>
          <a:p>
            <a:pPr algn="just" rtl="0" fontAlgn="base">
              <a:spcAft>
                <a:spcPts val="750"/>
              </a:spcAft>
            </a:pPr>
            <a:r>
              <a:rPr lang="en-GB" b="1" i="0" dirty="0">
                <a:solidFill>
                  <a:schemeClr val="tx1"/>
                </a:solidFill>
                <a:effectLst/>
                <a:latin typeface="Nunito" pitchFamily="2" charset="0"/>
              </a:rPr>
              <a:t>Step 1</a:t>
            </a:r>
            <a:r>
              <a:rPr lang="en-GB" b="1" dirty="0">
                <a:solidFill>
                  <a:schemeClr val="tx1"/>
                </a:solidFill>
                <a:latin typeface="Nunito" pitchFamily="2" charset="0"/>
              </a:rPr>
              <a:t>4</a:t>
            </a:r>
            <a:r>
              <a:rPr lang="en-GB" b="1" i="0" dirty="0">
                <a:solidFill>
                  <a:schemeClr val="tx1"/>
                </a:solidFill>
                <a:effectLst/>
                <a:latin typeface="Nunito" pitchFamily="2" charset="0"/>
              </a:rPr>
              <a:t>: </a:t>
            </a:r>
            <a:r>
              <a:rPr lang="en-GB" i="0" dirty="0">
                <a:solidFill>
                  <a:schemeClr val="tx1"/>
                </a:solidFill>
                <a:effectLst/>
                <a:latin typeface="Nunito" pitchFamily="2" charset="0"/>
              </a:rPr>
              <a:t>type </a:t>
            </a:r>
            <a:r>
              <a:rPr lang="en-GB" b="1" dirty="0">
                <a:solidFill>
                  <a:schemeClr val="tx1"/>
                </a:solidFill>
                <a:latin typeface="Nunito" pitchFamily="2" charset="0"/>
              </a:rPr>
              <a:t>show </a:t>
            </a:r>
            <a:r>
              <a:rPr lang="en-GB" b="1" dirty="0" err="1">
                <a:solidFill>
                  <a:schemeClr val="tx1"/>
                </a:solidFill>
                <a:latin typeface="Nunito" pitchFamily="2" charset="0"/>
              </a:rPr>
              <a:t>dbs</a:t>
            </a:r>
            <a:r>
              <a:rPr lang="en-GB" b="1" dirty="0">
                <a:solidFill>
                  <a:schemeClr val="tx1"/>
                </a:solidFill>
                <a:latin typeface="Nunito" pitchFamily="2" charset="0"/>
              </a:rPr>
              <a:t> </a:t>
            </a:r>
            <a:r>
              <a:rPr lang="en-GB" dirty="0">
                <a:solidFill>
                  <a:schemeClr val="tx1"/>
                </a:solidFill>
                <a:latin typeface="Nunito" pitchFamily="2" charset="0"/>
              </a:rPr>
              <a:t>to show the databases which shows us the current databases that are present</a:t>
            </a:r>
            <a:r>
              <a:rPr lang="en-GB" b="1" i="0" dirty="0">
                <a:solidFill>
                  <a:schemeClr val="tx1"/>
                </a:solidFill>
                <a:effectLst/>
                <a:latin typeface="Nunito" pitchFamily="2" charset="0"/>
              </a:rPr>
              <a:t> </a:t>
            </a:r>
            <a:endParaRPr lang="en-GB" b="0" i="0" dirty="0">
              <a:solidFill>
                <a:schemeClr val="tx1"/>
              </a:solidFill>
              <a:effectLst/>
              <a:latin typeface="Nunito" pitchFamily="2" charset="0"/>
            </a:endParaRPr>
          </a:p>
        </p:txBody>
      </p:sp>
      <p:pic>
        <p:nvPicPr>
          <p:cNvPr id="10" name="Picture 9">
            <a:extLst>
              <a:ext uri="{FF2B5EF4-FFF2-40B4-BE49-F238E27FC236}">
                <a16:creationId xmlns:a16="http://schemas.microsoft.com/office/drawing/2014/main" id="{E77CC18C-468A-60A2-8F94-E22099A7680C}"/>
              </a:ext>
            </a:extLst>
          </p:cNvPr>
          <p:cNvPicPr>
            <a:picLocks noChangeAspect="1"/>
          </p:cNvPicPr>
          <p:nvPr/>
        </p:nvPicPr>
        <p:blipFill>
          <a:blip r:embed="rId2"/>
          <a:stretch>
            <a:fillRect/>
          </a:stretch>
        </p:blipFill>
        <p:spPr>
          <a:xfrm>
            <a:off x="1145405" y="2804940"/>
            <a:ext cx="10078857" cy="2467319"/>
          </a:xfrm>
          <a:prstGeom prst="rect">
            <a:avLst/>
          </a:prstGeom>
        </p:spPr>
      </p:pic>
    </p:spTree>
    <p:extLst>
      <p:ext uri="{BB962C8B-B14F-4D97-AF65-F5344CB8AC3E}">
        <p14:creationId xmlns:p14="http://schemas.microsoft.com/office/powerpoint/2010/main" val="2758597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D744F1-5166-4FBF-D783-900375146E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0E407E-F885-466B-D290-1FB8431DA1B4}"/>
              </a:ext>
            </a:extLst>
          </p:cNvPr>
          <p:cNvSpPr>
            <a:spLocks noGrp="1"/>
          </p:cNvSpPr>
          <p:nvPr>
            <p:ph type="title"/>
          </p:nvPr>
        </p:nvSpPr>
        <p:spPr/>
        <p:txBody>
          <a:bodyPr/>
          <a:lstStyle/>
          <a:p>
            <a:pPr algn="ctr"/>
            <a:r>
              <a:rPr lang="en-GB" b="1" dirty="0">
                <a:solidFill>
                  <a:schemeClr val="tx1"/>
                </a:solidFill>
              </a:rPr>
              <a:t>Creating new Database</a:t>
            </a:r>
            <a:endParaRPr lang="en-IN" b="1" dirty="0">
              <a:solidFill>
                <a:schemeClr val="tx1"/>
              </a:solidFill>
            </a:endParaRPr>
          </a:p>
        </p:txBody>
      </p:sp>
      <p:sp>
        <p:nvSpPr>
          <p:cNvPr id="3" name="Content Placeholder 2">
            <a:extLst>
              <a:ext uri="{FF2B5EF4-FFF2-40B4-BE49-F238E27FC236}">
                <a16:creationId xmlns:a16="http://schemas.microsoft.com/office/drawing/2014/main" id="{A784449A-4A75-512B-B743-1A4314F91F49}"/>
              </a:ext>
            </a:extLst>
          </p:cNvPr>
          <p:cNvSpPr>
            <a:spLocks noGrp="1"/>
          </p:cNvSpPr>
          <p:nvPr>
            <p:ph idx="1"/>
          </p:nvPr>
        </p:nvSpPr>
        <p:spPr/>
        <p:txBody>
          <a:bodyPr/>
          <a:lstStyle/>
          <a:p>
            <a:pPr algn="just" rtl="0" fontAlgn="base">
              <a:spcAft>
                <a:spcPts val="750"/>
              </a:spcAft>
            </a:pPr>
            <a:r>
              <a:rPr lang="en-GB" b="1" i="0" dirty="0">
                <a:solidFill>
                  <a:schemeClr val="tx1"/>
                </a:solidFill>
                <a:effectLst/>
                <a:latin typeface="Nunito" pitchFamily="2" charset="0"/>
              </a:rPr>
              <a:t>Step 1</a:t>
            </a:r>
            <a:r>
              <a:rPr lang="en-GB" b="1" dirty="0">
                <a:solidFill>
                  <a:schemeClr val="tx1"/>
                </a:solidFill>
                <a:latin typeface="Nunito" pitchFamily="2" charset="0"/>
              </a:rPr>
              <a:t>5</a:t>
            </a:r>
            <a:r>
              <a:rPr lang="en-GB" b="1" i="0" dirty="0">
                <a:solidFill>
                  <a:schemeClr val="tx1"/>
                </a:solidFill>
                <a:effectLst/>
                <a:latin typeface="Nunito" pitchFamily="2" charset="0"/>
              </a:rPr>
              <a:t>: </a:t>
            </a:r>
            <a:r>
              <a:rPr lang="en-GB" i="0" dirty="0">
                <a:solidFill>
                  <a:schemeClr val="tx1"/>
                </a:solidFill>
                <a:effectLst/>
                <a:latin typeface="Nunito" pitchFamily="2" charset="0"/>
              </a:rPr>
              <a:t>type</a:t>
            </a:r>
            <a:r>
              <a:rPr lang="en-GB" b="1" i="0" dirty="0">
                <a:solidFill>
                  <a:schemeClr val="tx1"/>
                </a:solidFill>
                <a:effectLst/>
                <a:latin typeface="Nunito" pitchFamily="2" charset="0"/>
              </a:rPr>
              <a:t> use &lt;</a:t>
            </a:r>
            <a:r>
              <a:rPr lang="en-GB" b="1" i="0" dirty="0" err="1">
                <a:solidFill>
                  <a:schemeClr val="tx1"/>
                </a:solidFill>
                <a:effectLst/>
                <a:latin typeface="Nunito" pitchFamily="2" charset="0"/>
              </a:rPr>
              <a:t>database_name</a:t>
            </a:r>
            <a:r>
              <a:rPr lang="en-GB" b="1" i="0" dirty="0">
                <a:solidFill>
                  <a:schemeClr val="tx1"/>
                </a:solidFill>
                <a:effectLst/>
                <a:latin typeface="Nunito" pitchFamily="2" charset="0"/>
              </a:rPr>
              <a:t>&gt; </a:t>
            </a:r>
            <a:r>
              <a:rPr lang="en-GB" i="0" dirty="0">
                <a:solidFill>
                  <a:schemeClr val="tx1"/>
                </a:solidFill>
                <a:effectLst/>
                <a:latin typeface="Nunito" pitchFamily="2" charset="0"/>
              </a:rPr>
              <a:t>and it switches to the new database</a:t>
            </a:r>
            <a:endParaRPr lang="en-GB" b="0" i="0" dirty="0">
              <a:solidFill>
                <a:schemeClr val="tx1"/>
              </a:solidFill>
              <a:effectLst/>
              <a:latin typeface="Nunito" pitchFamily="2" charset="0"/>
            </a:endParaRPr>
          </a:p>
        </p:txBody>
      </p:sp>
      <p:pic>
        <p:nvPicPr>
          <p:cNvPr id="5" name="Picture 4">
            <a:extLst>
              <a:ext uri="{FF2B5EF4-FFF2-40B4-BE49-F238E27FC236}">
                <a16:creationId xmlns:a16="http://schemas.microsoft.com/office/drawing/2014/main" id="{F2C3F4CD-94EA-F2B5-1C50-06940AFDA195}"/>
              </a:ext>
            </a:extLst>
          </p:cNvPr>
          <p:cNvPicPr>
            <a:picLocks noChangeAspect="1"/>
          </p:cNvPicPr>
          <p:nvPr/>
        </p:nvPicPr>
        <p:blipFill>
          <a:blip r:embed="rId2"/>
          <a:stretch>
            <a:fillRect/>
          </a:stretch>
        </p:blipFill>
        <p:spPr>
          <a:xfrm>
            <a:off x="3358142" y="2380072"/>
            <a:ext cx="5475716" cy="2801529"/>
          </a:xfrm>
          <a:prstGeom prst="rect">
            <a:avLst/>
          </a:prstGeom>
        </p:spPr>
      </p:pic>
    </p:spTree>
    <p:extLst>
      <p:ext uri="{BB962C8B-B14F-4D97-AF65-F5344CB8AC3E}">
        <p14:creationId xmlns:p14="http://schemas.microsoft.com/office/powerpoint/2010/main" val="3607560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8C348-534B-971D-B63F-3DB1A0D890A2}"/>
              </a:ext>
            </a:extLst>
          </p:cNvPr>
          <p:cNvSpPr>
            <a:spLocks noGrp="1"/>
          </p:cNvSpPr>
          <p:nvPr>
            <p:ph type="title"/>
          </p:nvPr>
        </p:nvSpPr>
        <p:spPr>
          <a:xfrm>
            <a:off x="1066800" y="207632"/>
            <a:ext cx="10058400" cy="1450757"/>
          </a:xfrm>
        </p:spPr>
        <p:txBody>
          <a:bodyPr>
            <a:normAutofit/>
          </a:bodyPr>
          <a:lstStyle/>
          <a:p>
            <a:pPr algn="ctr"/>
            <a:r>
              <a:rPr lang="en-GB" b="1" dirty="0">
                <a:solidFill>
                  <a:schemeClr val="tx1"/>
                </a:solidFill>
                <a:latin typeface="Times New Roman" panose="02020603050405020304" pitchFamily="18" charset="0"/>
                <a:cs typeface="Times New Roman" panose="02020603050405020304" pitchFamily="18" charset="0"/>
              </a:rPr>
              <a:t>MONGO DB</a:t>
            </a:r>
            <a:endParaRPr lang="en-IN" b="1" dirty="0">
              <a:solidFill>
                <a:schemeClr val="tx1"/>
              </a:solidFill>
              <a:latin typeface="Times New Roman" panose="02020603050405020304" pitchFamily="18" charset="0"/>
              <a:cs typeface="Times New Roman" panose="02020603050405020304" pitchFamily="18" charset="0"/>
            </a:endParaRPr>
          </a:p>
        </p:txBody>
      </p:sp>
      <p:graphicFrame>
        <p:nvGraphicFramePr>
          <p:cNvPr id="6" name="Content Placeholder 5">
            <a:extLst>
              <a:ext uri="{FF2B5EF4-FFF2-40B4-BE49-F238E27FC236}">
                <a16:creationId xmlns:a16="http://schemas.microsoft.com/office/drawing/2014/main" id="{D5015622-F8EB-E1DA-E6E2-26E0527FDA21}"/>
              </a:ext>
            </a:extLst>
          </p:cNvPr>
          <p:cNvGraphicFramePr>
            <a:graphicFrameLocks noGrp="1"/>
          </p:cNvGraphicFramePr>
          <p:nvPr>
            <p:ph idx="1"/>
            <p:extLst>
              <p:ext uri="{D42A27DB-BD31-4B8C-83A1-F6EECF244321}">
                <p14:modId xmlns:p14="http://schemas.microsoft.com/office/powerpoint/2010/main" val="2380248145"/>
              </p:ext>
            </p:extLst>
          </p:nvPr>
        </p:nvGraphicFramePr>
        <p:xfrm>
          <a:off x="1203961" y="2124088"/>
          <a:ext cx="9921239" cy="4230992"/>
        </p:xfrm>
        <a:graphic>
          <a:graphicData uri="http://schemas.openxmlformats.org/drawingml/2006/table">
            <a:tbl>
              <a:tblPr/>
              <a:tblGrid>
                <a:gridCol w="9921239">
                  <a:extLst>
                    <a:ext uri="{9D8B030D-6E8A-4147-A177-3AD203B41FA5}">
                      <a16:colId xmlns:a16="http://schemas.microsoft.com/office/drawing/2014/main" val="633508862"/>
                    </a:ext>
                  </a:extLst>
                </a:gridCol>
              </a:tblGrid>
              <a:tr h="4230992">
                <a:tc>
                  <a:txBody>
                    <a:bodyPr/>
                    <a:lstStyle/>
                    <a:p>
                      <a:pPr marL="342900" marR="0" lvl="0" indent="-342900" algn="l">
                        <a:buFont typeface="Wingdings" panose="05000000000000000000" pitchFamily="2" charset="2"/>
                        <a:buChar char="Ø"/>
                      </a:pPr>
                      <a:r>
                        <a:rPr lang="en-GB" sz="2400" dirty="0">
                          <a:effectLst/>
                          <a:latin typeface="Times New Roman" panose="02020603050405020304" pitchFamily="18" charset="0"/>
                          <a:cs typeface="Times New Roman" panose="02020603050405020304" pitchFamily="18" charset="0"/>
                        </a:rPr>
                        <a:t>Overview</a:t>
                      </a:r>
                    </a:p>
                    <a:p>
                      <a:pPr marL="0" marR="0" lvl="0" indent="0" algn="l">
                        <a:buFont typeface="Wingdings" panose="05000000000000000000" pitchFamily="2" charset="2"/>
                        <a:buNone/>
                      </a:pPr>
                      <a:endParaRPr lang="en-GB" sz="2400" dirty="0">
                        <a:effectLst/>
                        <a:latin typeface="Times New Roman" panose="02020603050405020304" pitchFamily="18" charset="0"/>
                        <a:cs typeface="Times New Roman" panose="02020603050405020304" pitchFamily="18" charset="0"/>
                      </a:endParaRPr>
                    </a:p>
                    <a:p>
                      <a:pPr marL="342900" marR="0" lvl="0" indent="-342900" algn="l">
                        <a:buFont typeface="Wingdings" panose="05000000000000000000" pitchFamily="2" charset="2"/>
                        <a:buChar char="Ø"/>
                      </a:pPr>
                      <a:r>
                        <a:rPr lang="en-GB" sz="2400" dirty="0">
                          <a:effectLst/>
                          <a:latin typeface="Times New Roman" panose="02020603050405020304" pitchFamily="18" charset="0"/>
                          <a:cs typeface="Times New Roman" panose="02020603050405020304" pitchFamily="18" charset="0"/>
                        </a:rPr>
                        <a:t>Installing Mongo DB and Shell </a:t>
                      </a:r>
                    </a:p>
                    <a:p>
                      <a:pPr marL="342900" marR="0" lvl="0" indent="-342900" algn="l">
                        <a:buFont typeface="Wingdings" panose="05000000000000000000" pitchFamily="2" charset="2"/>
                        <a:buChar char="Ø"/>
                      </a:pPr>
                      <a:endParaRPr lang="en-GB" sz="2400" dirty="0">
                        <a:effectLst/>
                        <a:latin typeface="Times New Roman" panose="02020603050405020304" pitchFamily="18" charset="0"/>
                        <a:cs typeface="Times New Roman" panose="02020603050405020304" pitchFamily="18" charset="0"/>
                      </a:endParaRPr>
                    </a:p>
                    <a:p>
                      <a:pPr marL="342900" marR="0" lvl="0" indent="-342900" algn="l">
                        <a:buFont typeface="Wingdings" panose="05000000000000000000" pitchFamily="2" charset="2"/>
                        <a:buChar char="Ø"/>
                      </a:pPr>
                      <a:r>
                        <a:rPr lang="en-GB" sz="2400" dirty="0">
                          <a:effectLst/>
                          <a:latin typeface="Times New Roman" panose="02020603050405020304" pitchFamily="18" charset="0"/>
                          <a:cs typeface="Times New Roman" panose="02020603050405020304" pitchFamily="18" charset="0"/>
                        </a:rPr>
                        <a:t>CRUD operations </a:t>
                      </a:r>
                    </a:p>
                  </a:txBody>
                  <a:tcPr marL="68580" marR="6858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49243964"/>
                  </a:ext>
                </a:extLst>
              </a:tr>
            </a:tbl>
          </a:graphicData>
        </a:graphic>
      </p:graphicFrame>
    </p:spTree>
    <p:extLst>
      <p:ext uri="{BB962C8B-B14F-4D97-AF65-F5344CB8AC3E}">
        <p14:creationId xmlns:p14="http://schemas.microsoft.com/office/powerpoint/2010/main" val="193230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E3793-6B82-CCFA-04EC-DD59F2AC420C}"/>
              </a:ext>
            </a:extLst>
          </p:cNvPr>
          <p:cNvSpPr>
            <a:spLocks noGrp="1"/>
          </p:cNvSpPr>
          <p:nvPr>
            <p:ph type="title"/>
          </p:nvPr>
        </p:nvSpPr>
        <p:spPr>
          <a:xfrm>
            <a:off x="1066800" y="713323"/>
            <a:ext cx="10058400" cy="1450757"/>
          </a:xfrm>
        </p:spPr>
        <p:txBody>
          <a:bodyPr/>
          <a:lstStyle/>
          <a:p>
            <a:pPr algn="ctr"/>
            <a:r>
              <a:rPr lang="en-IN" b="0" i="0" dirty="0">
                <a:solidFill>
                  <a:srgbClr val="42494F"/>
                </a:solidFill>
                <a:effectLst/>
                <a:latin typeface="Euclid Circular A"/>
              </a:rPr>
              <a:t>CRUD operation</a:t>
            </a:r>
            <a:br>
              <a:rPr lang="en-IN" b="0" i="0" dirty="0">
                <a:solidFill>
                  <a:srgbClr val="42494F"/>
                </a:solidFill>
                <a:effectLst/>
                <a:latin typeface="Euclid Circular A"/>
              </a:rPr>
            </a:br>
            <a:endParaRPr lang="en-IN" dirty="0"/>
          </a:p>
        </p:txBody>
      </p:sp>
      <p:sp>
        <p:nvSpPr>
          <p:cNvPr id="3" name="Content Placeholder 2">
            <a:extLst>
              <a:ext uri="{FF2B5EF4-FFF2-40B4-BE49-F238E27FC236}">
                <a16:creationId xmlns:a16="http://schemas.microsoft.com/office/drawing/2014/main" id="{36AB724B-1F13-B836-0CFB-1835793F2608}"/>
              </a:ext>
            </a:extLst>
          </p:cNvPr>
          <p:cNvSpPr>
            <a:spLocks noGrp="1"/>
          </p:cNvSpPr>
          <p:nvPr>
            <p:ph idx="1"/>
          </p:nvPr>
        </p:nvSpPr>
        <p:spPr>
          <a:xfrm>
            <a:off x="1066800" y="2258281"/>
            <a:ext cx="6080760" cy="3401476"/>
          </a:xfrm>
        </p:spPr>
        <p:txBody>
          <a:bodyPr>
            <a:noAutofit/>
          </a:bodyPr>
          <a:lstStyle/>
          <a:p>
            <a:pPr algn="l">
              <a:lnSpc>
                <a:spcPct val="100000"/>
              </a:lnSpc>
              <a:spcBef>
                <a:spcPts val="1125"/>
              </a:spcBef>
              <a:spcAft>
                <a:spcPts val="1125"/>
              </a:spcAft>
              <a:buFont typeface="Wingdings" panose="05000000000000000000" pitchFamily="2" charset="2"/>
              <a:buChar char="Ø"/>
            </a:pPr>
            <a:r>
              <a:rPr lang="en-GB" sz="2400" b="0" i="0" dirty="0">
                <a:solidFill>
                  <a:srgbClr val="42494F"/>
                </a:solidFill>
                <a:effectLst/>
                <a:latin typeface="Times New Roman" panose="02020603050405020304" pitchFamily="18" charset="0"/>
                <a:cs typeface="Times New Roman" panose="02020603050405020304" pitchFamily="18" charset="0"/>
              </a:rPr>
              <a:t>CRUD operations describe the conventions of a user interface that let users view, search, and modify parts of the database. </a:t>
            </a:r>
          </a:p>
          <a:p>
            <a:pPr algn="l">
              <a:lnSpc>
                <a:spcPct val="100000"/>
              </a:lnSpc>
              <a:spcBef>
                <a:spcPts val="1125"/>
              </a:spcBef>
              <a:spcAft>
                <a:spcPts val="1125"/>
              </a:spcAft>
              <a:buFont typeface="Wingdings" panose="05000000000000000000" pitchFamily="2" charset="2"/>
              <a:buChar char="Ø"/>
            </a:pPr>
            <a:r>
              <a:rPr lang="en-GB" sz="2400" b="0" i="0" dirty="0">
                <a:solidFill>
                  <a:srgbClr val="42494F"/>
                </a:solidFill>
                <a:effectLst/>
                <a:latin typeface="Times New Roman" panose="02020603050405020304" pitchFamily="18" charset="0"/>
                <a:cs typeface="Times New Roman" panose="02020603050405020304" pitchFamily="18" charset="0"/>
              </a:rPr>
              <a:t>MongoDB provides an elegant way of performing CRUD operations with the programming language of your choice through its </a:t>
            </a:r>
            <a:r>
              <a:rPr lang="en-GB" sz="2400" b="0" i="0" u="none" strike="noStrike" dirty="0">
                <a:solidFill>
                  <a:srgbClr val="13AA52"/>
                </a:solidFill>
                <a:effectLst/>
                <a:latin typeface="Times New Roman" panose="02020603050405020304" pitchFamily="18" charset="0"/>
                <a:cs typeface="Times New Roman" panose="02020603050405020304" pitchFamily="18" charset="0"/>
                <a:hlinkClick r:id="rId2"/>
              </a:rPr>
              <a:t>drivers</a:t>
            </a:r>
            <a:r>
              <a:rPr lang="en-GB" sz="2400" b="0" i="0" dirty="0">
                <a:solidFill>
                  <a:srgbClr val="42494F"/>
                </a:solidFill>
                <a:effectLst/>
                <a:latin typeface="Times New Roman" panose="02020603050405020304" pitchFamily="18" charset="0"/>
                <a:cs typeface="Times New Roman" panose="02020603050405020304" pitchFamily="18" charset="0"/>
              </a:rPr>
              <a:t>.</a:t>
            </a:r>
          </a:p>
          <a:p>
            <a:pPr algn="l">
              <a:lnSpc>
                <a:spcPts val="1800"/>
              </a:lnSpc>
              <a:spcBef>
                <a:spcPts val="1125"/>
              </a:spcBef>
              <a:spcAft>
                <a:spcPts val="1125"/>
              </a:spcAft>
            </a:pPr>
            <a:endParaRPr lang="en-GB" sz="2400" b="0" i="0" dirty="0">
              <a:solidFill>
                <a:srgbClr val="42494F"/>
              </a:solidFill>
              <a:effectLst/>
              <a:latin typeface="Times New Roman" panose="02020603050405020304" pitchFamily="18" charset="0"/>
              <a:cs typeface="Times New Roman" panose="02020603050405020304" pitchFamily="18" charset="0"/>
            </a:endParaRPr>
          </a:p>
        </p:txBody>
      </p:sp>
      <p:pic>
        <p:nvPicPr>
          <p:cNvPr id="1028" name="Picture 4" descr="Introduction to MongoDB and CRUD Operations | by Alper Tellioglu | The  Startup | Medium">
            <a:extLst>
              <a:ext uri="{FF2B5EF4-FFF2-40B4-BE49-F238E27FC236}">
                <a16:creationId xmlns:a16="http://schemas.microsoft.com/office/drawing/2014/main" id="{21AD1CFC-736A-B7D6-F111-49DDA8962FA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370" r="22165"/>
          <a:stretch/>
        </p:blipFill>
        <p:spPr bwMode="auto">
          <a:xfrm>
            <a:off x="7421880" y="2146513"/>
            <a:ext cx="3444240" cy="3513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5828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5FB90-3D09-8BC3-BB10-EA4049F17021}"/>
              </a:ext>
            </a:extLst>
          </p:cNvPr>
          <p:cNvSpPr>
            <a:spLocks noGrp="1"/>
          </p:cNvSpPr>
          <p:nvPr>
            <p:ph type="title"/>
          </p:nvPr>
        </p:nvSpPr>
        <p:spPr/>
        <p:txBody>
          <a:bodyPr/>
          <a:lstStyle/>
          <a:p>
            <a:pPr algn="ctr"/>
            <a:r>
              <a:rPr lang="en-GB" b="1" dirty="0"/>
              <a:t>CRUD OPERATIONS</a:t>
            </a:r>
            <a:endParaRPr lang="en-IN" b="1" dirty="0"/>
          </a:p>
        </p:txBody>
      </p:sp>
      <p:sp>
        <p:nvSpPr>
          <p:cNvPr id="3" name="Content Placeholder 2">
            <a:extLst>
              <a:ext uri="{FF2B5EF4-FFF2-40B4-BE49-F238E27FC236}">
                <a16:creationId xmlns:a16="http://schemas.microsoft.com/office/drawing/2014/main" id="{7766065B-FA97-E572-6153-DC30447C990D}"/>
              </a:ext>
            </a:extLst>
          </p:cNvPr>
          <p:cNvSpPr>
            <a:spLocks noGrp="1"/>
          </p:cNvSpPr>
          <p:nvPr>
            <p:ph idx="1"/>
          </p:nvPr>
        </p:nvSpPr>
        <p:spPr>
          <a:xfrm>
            <a:off x="1097280" y="1586654"/>
            <a:ext cx="10058400" cy="4023360"/>
          </a:xfrm>
        </p:spPr>
        <p:txBody>
          <a:bodyPr>
            <a:normAutofit/>
          </a:bodyPr>
          <a:lstStyle/>
          <a:p>
            <a:pPr algn="l">
              <a:lnSpc>
                <a:spcPts val="1800"/>
              </a:lnSpc>
              <a:spcBef>
                <a:spcPts val="1125"/>
              </a:spcBef>
              <a:spcAft>
                <a:spcPts val="1125"/>
              </a:spcAft>
            </a:pPr>
            <a:endParaRPr lang="en-GB" sz="2400" b="0" i="0" dirty="0">
              <a:solidFill>
                <a:srgbClr val="42494F"/>
              </a:solidFill>
              <a:effectLst/>
              <a:latin typeface="Times New Roman" panose="02020603050405020304" pitchFamily="18" charset="0"/>
              <a:cs typeface="Times New Roman" panose="02020603050405020304" pitchFamily="18" charset="0"/>
            </a:endParaRPr>
          </a:p>
          <a:p>
            <a:pPr algn="l">
              <a:lnSpc>
                <a:spcPts val="1800"/>
              </a:lnSpc>
              <a:spcBef>
                <a:spcPts val="1125"/>
              </a:spcBef>
              <a:spcAft>
                <a:spcPts val="1125"/>
              </a:spcAft>
            </a:pPr>
            <a:r>
              <a:rPr lang="en-GB" sz="2400" b="0" i="0" dirty="0">
                <a:solidFill>
                  <a:srgbClr val="42494F"/>
                </a:solidFill>
                <a:effectLst/>
                <a:latin typeface="Times New Roman" panose="02020603050405020304" pitchFamily="18" charset="0"/>
                <a:cs typeface="Times New Roman" panose="02020603050405020304" pitchFamily="18" charset="0"/>
              </a:rPr>
              <a:t>When it comes to the individual CRUD operations:</a:t>
            </a:r>
          </a:p>
          <a:p>
            <a:pPr algn="l">
              <a:lnSpc>
                <a:spcPts val="1800"/>
              </a:lnSpc>
              <a:buFont typeface="Arial" panose="020B0604020202020204" pitchFamily="34" charset="0"/>
              <a:buChar char="•"/>
            </a:pPr>
            <a:r>
              <a:rPr lang="en-GB" sz="2400" b="0" i="0" dirty="0">
                <a:solidFill>
                  <a:srgbClr val="42494F"/>
                </a:solidFill>
                <a:effectLst/>
                <a:latin typeface="Times New Roman" panose="02020603050405020304" pitchFamily="18" charset="0"/>
                <a:cs typeface="Times New Roman" panose="02020603050405020304" pitchFamily="18" charset="0"/>
              </a:rPr>
              <a:t>The </a:t>
            </a:r>
            <a:r>
              <a:rPr lang="en-GB" sz="2400" b="1" i="0" dirty="0">
                <a:solidFill>
                  <a:srgbClr val="42494F"/>
                </a:solidFill>
                <a:effectLst/>
                <a:latin typeface="Times New Roman" panose="02020603050405020304" pitchFamily="18" charset="0"/>
                <a:cs typeface="Times New Roman" panose="02020603050405020304" pitchFamily="18" charset="0"/>
              </a:rPr>
              <a:t>create</a:t>
            </a:r>
            <a:r>
              <a:rPr lang="en-GB" sz="2400" b="0" i="0" dirty="0">
                <a:solidFill>
                  <a:srgbClr val="42494F"/>
                </a:solidFill>
                <a:effectLst/>
                <a:latin typeface="Times New Roman" panose="02020603050405020304" pitchFamily="18" charset="0"/>
                <a:cs typeface="Times New Roman" panose="02020603050405020304" pitchFamily="18" charset="0"/>
              </a:rPr>
              <a:t> operation is used to insert new documents in the MongoDB database.</a:t>
            </a:r>
          </a:p>
          <a:p>
            <a:pPr algn="l">
              <a:lnSpc>
                <a:spcPts val="1800"/>
              </a:lnSpc>
              <a:buFont typeface="Arial" panose="020B0604020202020204" pitchFamily="34" charset="0"/>
              <a:buChar char="•"/>
            </a:pPr>
            <a:r>
              <a:rPr lang="en-GB" sz="2400" b="0" i="0" dirty="0">
                <a:solidFill>
                  <a:srgbClr val="42494F"/>
                </a:solidFill>
                <a:effectLst/>
                <a:latin typeface="Times New Roman" panose="02020603050405020304" pitchFamily="18" charset="0"/>
                <a:cs typeface="Times New Roman" panose="02020603050405020304" pitchFamily="18" charset="0"/>
              </a:rPr>
              <a:t>The </a:t>
            </a:r>
            <a:r>
              <a:rPr lang="en-GB" sz="2400" b="1" i="0" dirty="0">
                <a:solidFill>
                  <a:srgbClr val="42494F"/>
                </a:solidFill>
                <a:effectLst/>
                <a:latin typeface="Times New Roman" panose="02020603050405020304" pitchFamily="18" charset="0"/>
                <a:cs typeface="Times New Roman" panose="02020603050405020304" pitchFamily="18" charset="0"/>
              </a:rPr>
              <a:t>read</a:t>
            </a:r>
            <a:r>
              <a:rPr lang="en-GB" sz="2400" b="0" i="0" dirty="0">
                <a:solidFill>
                  <a:srgbClr val="42494F"/>
                </a:solidFill>
                <a:effectLst/>
                <a:latin typeface="Times New Roman" panose="02020603050405020304" pitchFamily="18" charset="0"/>
                <a:cs typeface="Times New Roman" panose="02020603050405020304" pitchFamily="18" charset="0"/>
              </a:rPr>
              <a:t> operation is used to query a document in the database.</a:t>
            </a:r>
          </a:p>
          <a:p>
            <a:pPr algn="l">
              <a:lnSpc>
                <a:spcPts val="1800"/>
              </a:lnSpc>
              <a:buFont typeface="Arial" panose="020B0604020202020204" pitchFamily="34" charset="0"/>
              <a:buChar char="•"/>
            </a:pPr>
            <a:r>
              <a:rPr lang="en-GB" sz="2400" b="0" i="0" dirty="0">
                <a:solidFill>
                  <a:srgbClr val="42494F"/>
                </a:solidFill>
                <a:effectLst/>
                <a:latin typeface="Times New Roman" panose="02020603050405020304" pitchFamily="18" charset="0"/>
                <a:cs typeface="Times New Roman" panose="02020603050405020304" pitchFamily="18" charset="0"/>
              </a:rPr>
              <a:t>The </a:t>
            </a:r>
            <a:r>
              <a:rPr lang="en-GB" sz="2400" b="1" i="0" dirty="0">
                <a:solidFill>
                  <a:srgbClr val="42494F"/>
                </a:solidFill>
                <a:effectLst/>
                <a:latin typeface="Times New Roman" panose="02020603050405020304" pitchFamily="18" charset="0"/>
                <a:cs typeface="Times New Roman" panose="02020603050405020304" pitchFamily="18" charset="0"/>
              </a:rPr>
              <a:t>update</a:t>
            </a:r>
            <a:r>
              <a:rPr lang="en-GB" sz="2400" b="0" i="0" dirty="0">
                <a:solidFill>
                  <a:srgbClr val="42494F"/>
                </a:solidFill>
                <a:effectLst/>
                <a:latin typeface="Times New Roman" panose="02020603050405020304" pitchFamily="18" charset="0"/>
                <a:cs typeface="Times New Roman" panose="02020603050405020304" pitchFamily="18" charset="0"/>
              </a:rPr>
              <a:t> operation is used to modify existing documents in the database.</a:t>
            </a:r>
          </a:p>
          <a:p>
            <a:pPr algn="l">
              <a:lnSpc>
                <a:spcPts val="1800"/>
              </a:lnSpc>
              <a:buFont typeface="Arial" panose="020B0604020202020204" pitchFamily="34" charset="0"/>
              <a:buChar char="•"/>
            </a:pPr>
            <a:r>
              <a:rPr lang="en-GB" sz="2400" b="0" i="0" dirty="0">
                <a:solidFill>
                  <a:srgbClr val="42494F"/>
                </a:solidFill>
                <a:effectLst/>
                <a:latin typeface="Times New Roman" panose="02020603050405020304" pitchFamily="18" charset="0"/>
                <a:cs typeface="Times New Roman" panose="02020603050405020304" pitchFamily="18" charset="0"/>
              </a:rPr>
              <a:t>The </a:t>
            </a:r>
            <a:r>
              <a:rPr lang="en-GB" sz="2400" b="1" i="0" dirty="0">
                <a:solidFill>
                  <a:srgbClr val="42494F"/>
                </a:solidFill>
                <a:effectLst/>
                <a:latin typeface="Times New Roman" panose="02020603050405020304" pitchFamily="18" charset="0"/>
                <a:cs typeface="Times New Roman" panose="02020603050405020304" pitchFamily="18" charset="0"/>
              </a:rPr>
              <a:t>delete</a:t>
            </a:r>
            <a:r>
              <a:rPr lang="en-GB" sz="2400" b="0" i="0" dirty="0">
                <a:solidFill>
                  <a:srgbClr val="42494F"/>
                </a:solidFill>
                <a:effectLst/>
                <a:latin typeface="Times New Roman" panose="02020603050405020304" pitchFamily="18" charset="0"/>
                <a:cs typeface="Times New Roman" panose="02020603050405020304" pitchFamily="18" charset="0"/>
              </a:rPr>
              <a:t> operation is used to remove documents from the database.</a:t>
            </a:r>
          </a:p>
          <a:p>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879374E-BFC6-40DB-9DA6-5E1A8E283625}"/>
              </a:ext>
            </a:extLst>
          </p:cNvPr>
          <p:cNvPicPr>
            <a:picLocks noChangeAspect="1"/>
          </p:cNvPicPr>
          <p:nvPr/>
        </p:nvPicPr>
        <p:blipFill>
          <a:blip r:embed="rId2"/>
          <a:stretch>
            <a:fillRect/>
          </a:stretch>
        </p:blipFill>
        <p:spPr>
          <a:xfrm>
            <a:off x="2639292" y="4503132"/>
            <a:ext cx="6190205" cy="1727499"/>
          </a:xfrm>
          <a:prstGeom prst="rect">
            <a:avLst/>
          </a:prstGeom>
        </p:spPr>
      </p:pic>
    </p:spTree>
    <p:extLst>
      <p:ext uri="{BB962C8B-B14F-4D97-AF65-F5344CB8AC3E}">
        <p14:creationId xmlns:p14="http://schemas.microsoft.com/office/powerpoint/2010/main" val="18626885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8B937-CC37-F322-25A8-249C4D90B0C2}"/>
              </a:ext>
            </a:extLst>
          </p:cNvPr>
          <p:cNvSpPr>
            <a:spLocks noGrp="1"/>
          </p:cNvSpPr>
          <p:nvPr>
            <p:ph type="title"/>
          </p:nvPr>
        </p:nvSpPr>
        <p:spPr/>
        <p:txBody>
          <a:bodyPr/>
          <a:lstStyle/>
          <a:p>
            <a:pPr algn="ctr"/>
            <a:r>
              <a:rPr lang="en-GB" b="1" dirty="0"/>
              <a:t>CREATION OPERATION </a:t>
            </a:r>
            <a:endParaRPr lang="en-IN" b="1" dirty="0"/>
          </a:p>
        </p:txBody>
      </p:sp>
      <p:sp>
        <p:nvSpPr>
          <p:cNvPr id="3" name="Content Placeholder 2">
            <a:extLst>
              <a:ext uri="{FF2B5EF4-FFF2-40B4-BE49-F238E27FC236}">
                <a16:creationId xmlns:a16="http://schemas.microsoft.com/office/drawing/2014/main" id="{F4E37ED1-6903-3D7D-2B9E-B2E2AB3D7354}"/>
              </a:ext>
            </a:extLst>
          </p:cNvPr>
          <p:cNvSpPr>
            <a:spLocks noGrp="1"/>
          </p:cNvSpPr>
          <p:nvPr>
            <p:ph idx="1"/>
          </p:nvPr>
        </p:nvSpPr>
        <p:spPr/>
        <p:txBody>
          <a:bodyPr>
            <a:normAutofit/>
          </a:bodyPr>
          <a:lstStyle/>
          <a:p>
            <a:pPr algn="l">
              <a:lnSpc>
                <a:spcPct val="100000"/>
              </a:lnSpc>
              <a:spcBef>
                <a:spcPts val="1125"/>
              </a:spcBef>
              <a:spcAft>
                <a:spcPts val="1125"/>
              </a:spcAft>
            </a:pPr>
            <a:r>
              <a:rPr lang="en-GB" sz="2400" b="0" i="0" dirty="0">
                <a:solidFill>
                  <a:srgbClr val="42494F"/>
                </a:solidFill>
                <a:effectLst/>
                <a:latin typeface="Times New Roman" panose="02020603050405020304" pitchFamily="18" charset="0"/>
                <a:cs typeface="Times New Roman" panose="02020603050405020304" pitchFamily="18" charset="0"/>
              </a:rPr>
              <a:t>Create operations in MongoDB target a single collection, not multiple collections. Insert operations in MongoDB are </a:t>
            </a:r>
            <a:r>
              <a:rPr lang="en-GB" sz="2400" b="0" i="0" u="none" strike="noStrike" dirty="0">
                <a:solidFill>
                  <a:srgbClr val="13AA52"/>
                </a:solidFill>
                <a:effectLst/>
                <a:latin typeface="Times New Roman" panose="02020603050405020304" pitchFamily="18" charset="0"/>
                <a:cs typeface="Times New Roman" panose="02020603050405020304" pitchFamily="18" charset="0"/>
                <a:hlinkClick r:id="rId2"/>
              </a:rPr>
              <a:t>atomic</a:t>
            </a:r>
            <a:r>
              <a:rPr lang="en-GB" sz="2400" b="0" i="0" dirty="0">
                <a:solidFill>
                  <a:srgbClr val="42494F"/>
                </a:solidFill>
                <a:effectLst/>
                <a:latin typeface="Times New Roman" panose="02020603050405020304" pitchFamily="18" charset="0"/>
                <a:cs typeface="Times New Roman" panose="02020603050405020304" pitchFamily="18" charset="0"/>
              </a:rPr>
              <a:t> on a single </a:t>
            </a:r>
            <a:r>
              <a:rPr lang="en-GB" sz="2400" b="0" i="0" u="none" strike="noStrike" dirty="0">
                <a:solidFill>
                  <a:srgbClr val="13AA52"/>
                </a:solidFill>
                <a:effectLst/>
                <a:latin typeface="Times New Roman" panose="02020603050405020304" pitchFamily="18" charset="0"/>
                <a:cs typeface="Times New Roman" panose="02020603050405020304" pitchFamily="18" charset="0"/>
                <a:hlinkClick r:id="rId3"/>
              </a:rPr>
              <a:t>document</a:t>
            </a:r>
            <a:r>
              <a:rPr lang="en-GB" sz="2400" b="0" i="0" dirty="0">
                <a:solidFill>
                  <a:srgbClr val="42494F"/>
                </a:solidFill>
                <a:effectLst/>
                <a:latin typeface="Times New Roman" panose="02020603050405020304" pitchFamily="18" charset="0"/>
                <a:cs typeface="Times New Roman" panose="02020603050405020304" pitchFamily="18" charset="0"/>
              </a:rPr>
              <a:t> level.</a:t>
            </a:r>
          </a:p>
          <a:p>
            <a:pPr algn="l">
              <a:lnSpc>
                <a:spcPct val="100000"/>
              </a:lnSpc>
              <a:spcBef>
                <a:spcPts val="1125"/>
              </a:spcBef>
              <a:spcAft>
                <a:spcPts val="1125"/>
              </a:spcAft>
            </a:pPr>
            <a:r>
              <a:rPr lang="en-GB" sz="2400" b="0" i="0" dirty="0">
                <a:solidFill>
                  <a:srgbClr val="42494F"/>
                </a:solidFill>
                <a:effectLst/>
                <a:latin typeface="Times New Roman" panose="02020603050405020304" pitchFamily="18" charset="0"/>
                <a:cs typeface="Times New Roman" panose="02020603050405020304" pitchFamily="18" charset="0"/>
              </a:rPr>
              <a:t>MongoDB provides two different create operations that you can use to insert documents into a collection:</a:t>
            </a:r>
          </a:p>
          <a:p>
            <a:pPr algn="l">
              <a:lnSpc>
                <a:spcPct val="100000"/>
              </a:lnSpc>
              <a:buFont typeface="Arial" panose="020B0604020202020204" pitchFamily="34" charset="0"/>
              <a:buChar char="•"/>
            </a:pPr>
            <a:r>
              <a:rPr lang="en-GB" sz="2400" b="0" i="0" u="none" strike="noStrike" dirty="0" err="1">
                <a:solidFill>
                  <a:srgbClr val="13AA52"/>
                </a:solidFill>
                <a:effectLst/>
                <a:latin typeface="Times New Roman" panose="02020603050405020304" pitchFamily="18" charset="0"/>
                <a:cs typeface="Times New Roman" panose="02020603050405020304" pitchFamily="18" charset="0"/>
                <a:hlinkClick r:id="rId4"/>
              </a:rPr>
              <a:t>db.collection.insertOne</a:t>
            </a:r>
            <a:r>
              <a:rPr lang="en-GB" sz="2400" b="0" i="0" u="none" strike="noStrike" dirty="0">
                <a:solidFill>
                  <a:srgbClr val="13AA52"/>
                </a:solidFill>
                <a:effectLst/>
                <a:latin typeface="Times New Roman" panose="02020603050405020304" pitchFamily="18" charset="0"/>
                <a:cs typeface="Times New Roman" panose="02020603050405020304" pitchFamily="18" charset="0"/>
                <a:hlinkClick r:id="rId4"/>
              </a:rPr>
              <a:t>()</a:t>
            </a:r>
            <a:endParaRPr lang="en-GB" sz="2400" b="0" i="0" dirty="0">
              <a:solidFill>
                <a:srgbClr val="42494F"/>
              </a:solidFill>
              <a:effectLst/>
              <a:latin typeface="Times New Roman" panose="02020603050405020304" pitchFamily="18" charset="0"/>
              <a:cs typeface="Times New Roman" panose="02020603050405020304" pitchFamily="18" charset="0"/>
            </a:endParaRPr>
          </a:p>
          <a:p>
            <a:pPr algn="l">
              <a:lnSpc>
                <a:spcPct val="100000"/>
              </a:lnSpc>
              <a:buFont typeface="Arial" panose="020B0604020202020204" pitchFamily="34" charset="0"/>
              <a:buChar char="•"/>
            </a:pPr>
            <a:r>
              <a:rPr lang="en-GB" sz="2400" b="0" i="0" u="none" strike="noStrike" dirty="0" err="1">
                <a:solidFill>
                  <a:srgbClr val="13AA52"/>
                </a:solidFill>
                <a:effectLst/>
                <a:latin typeface="Times New Roman" panose="02020603050405020304" pitchFamily="18" charset="0"/>
                <a:cs typeface="Times New Roman" panose="02020603050405020304" pitchFamily="18" charset="0"/>
                <a:hlinkClick r:id="rId5"/>
              </a:rPr>
              <a:t>db.collection.insertMany</a:t>
            </a:r>
            <a:r>
              <a:rPr lang="en-GB" sz="2400" b="0" i="0" u="none" strike="noStrike" dirty="0">
                <a:solidFill>
                  <a:srgbClr val="13AA52"/>
                </a:solidFill>
                <a:effectLst/>
                <a:latin typeface="Times New Roman" panose="02020603050405020304" pitchFamily="18" charset="0"/>
                <a:cs typeface="Times New Roman" panose="02020603050405020304" pitchFamily="18" charset="0"/>
                <a:hlinkClick r:id="rId5"/>
              </a:rPr>
              <a:t>()</a:t>
            </a:r>
            <a:endParaRPr lang="en-GB" sz="2400" b="0" i="0" dirty="0">
              <a:solidFill>
                <a:srgbClr val="42494F"/>
              </a:solidFill>
              <a:effectLst/>
              <a:latin typeface="Times New Roman" panose="02020603050405020304" pitchFamily="18" charset="0"/>
              <a:cs typeface="Times New Roman" panose="02020603050405020304" pitchFamily="18" charset="0"/>
            </a:endParaRPr>
          </a:p>
          <a:p>
            <a:pPr>
              <a:lnSpc>
                <a:spcPct val="10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7471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1C0CB-512D-618B-1808-CFFF3A3053F8}"/>
              </a:ext>
            </a:extLst>
          </p:cNvPr>
          <p:cNvSpPr>
            <a:spLocks noGrp="1"/>
          </p:cNvSpPr>
          <p:nvPr>
            <p:ph type="title"/>
          </p:nvPr>
        </p:nvSpPr>
        <p:spPr/>
        <p:txBody>
          <a:bodyPr/>
          <a:lstStyle/>
          <a:p>
            <a:pPr algn="ctr"/>
            <a:r>
              <a:rPr lang="en-IN" b="0" i="0" dirty="0" err="1">
                <a:solidFill>
                  <a:srgbClr val="42494F"/>
                </a:solidFill>
                <a:effectLst/>
                <a:latin typeface="Akzidenz Grotesk BQ Medium"/>
              </a:rPr>
              <a:t>insertOne</a:t>
            </a:r>
            <a:r>
              <a:rPr lang="en-IN" b="0" i="0" dirty="0">
                <a:solidFill>
                  <a:srgbClr val="42494F"/>
                </a:solidFill>
                <a:effectLst/>
                <a:latin typeface="Akzidenz Grotesk BQ Medium"/>
              </a:rPr>
              <a:t>()</a:t>
            </a:r>
            <a:br>
              <a:rPr lang="en-IN" b="0" i="0" dirty="0">
                <a:solidFill>
                  <a:srgbClr val="42494F"/>
                </a:solidFill>
                <a:effectLst/>
                <a:latin typeface="Akzidenz Grotesk BQ Medium"/>
              </a:rPr>
            </a:br>
            <a:endParaRPr lang="en-IN" dirty="0"/>
          </a:p>
        </p:txBody>
      </p:sp>
      <p:sp>
        <p:nvSpPr>
          <p:cNvPr id="3" name="Content Placeholder 2">
            <a:extLst>
              <a:ext uri="{FF2B5EF4-FFF2-40B4-BE49-F238E27FC236}">
                <a16:creationId xmlns:a16="http://schemas.microsoft.com/office/drawing/2014/main" id="{322B33DB-C81E-4F6D-37CD-911A6C458C1E}"/>
              </a:ext>
            </a:extLst>
          </p:cNvPr>
          <p:cNvSpPr>
            <a:spLocks noGrp="1"/>
          </p:cNvSpPr>
          <p:nvPr>
            <p:ph idx="1"/>
          </p:nvPr>
        </p:nvSpPr>
        <p:spPr>
          <a:xfrm>
            <a:off x="1097280" y="1906694"/>
            <a:ext cx="10058400" cy="4023360"/>
          </a:xfrm>
        </p:spPr>
        <p:txBody>
          <a:bodyPr>
            <a:normAutofit/>
          </a:bodyPr>
          <a:lstStyle/>
          <a:p>
            <a:pPr>
              <a:buFont typeface="Wingdings" panose="05000000000000000000" pitchFamily="2" charset="2"/>
              <a:buChar char="Ø"/>
            </a:pPr>
            <a:r>
              <a:rPr lang="en-GB" sz="2400" b="0" i="0" dirty="0" err="1">
                <a:solidFill>
                  <a:srgbClr val="42494F"/>
                </a:solidFill>
                <a:effectLst/>
                <a:latin typeface="Times New Roman" panose="02020603050405020304" pitchFamily="18" charset="0"/>
                <a:cs typeface="Times New Roman" panose="02020603050405020304" pitchFamily="18" charset="0"/>
              </a:rPr>
              <a:t>insertOne</a:t>
            </a:r>
            <a:r>
              <a:rPr lang="en-GB" sz="2400" b="0" i="0" dirty="0">
                <a:solidFill>
                  <a:srgbClr val="42494F"/>
                </a:solidFill>
                <a:effectLst/>
                <a:latin typeface="Times New Roman" panose="02020603050405020304" pitchFamily="18" charset="0"/>
                <a:cs typeface="Times New Roman" panose="02020603050405020304" pitchFamily="18" charset="0"/>
              </a:rPr>
              <a:t>() allows you to insert one document into the collection. </a:t>
            </a:r>
          </a:p>
        </p:txBody>
      </p:sp>
      <p:pic>
        <p:nvPicPr>
          <p:cNvPr id="5" name="Picture 4">
            <a:extLst>
              <a:ext uri="{FF2B5EF4-FFF2-40B4-BE49-F238E27FC236}">
                <a16:creationId xmlns:a16="http://schemas.microsoft.com/office/drawing/2014/main" id="{3F6401EF-5416-8EF3-B310-0A3D41F5494F}"/>
              </a:ext>
            </a:extLst>
          </p:cNvPr>
          <p:cNvPicPr>
            <a:picLocks noChangeAspect="1"/>
          </p:cNvPicPr>
          <p:nvPr/>
        </p:nvPicPr>
        <p:blipFill>
          <a:blip r:embed="rId3"/>
          <a:stretch>
            <a:fillRect/>
          </a:stretch>
        </p:blipFill>
        <p:spPr>
          <a:xfrm>
            <a:off x="1097280" y="2446020"/>
            <a:ext cx="4663440" cy="2537460"/>
          </a:xfrm>
          <a:prstGeom prst="rect">
            <a:avLst/>
          </a:prstGeom>
        </p:spPr>
      </p:pic>
      <p:pic>
        <p:nvPicPr>
          <p:cNvPr id="7" name="Picture 6">
            <a:extLst>
              <a:ext uri="{FF2B5EF4-FFF2-40B4-BE49-F238E27FC236}">
                <a16:creationId xmlns:a16="http://schemas.microsoft.com/office/drawing/2014/main" id="{EE10584F-974C-EA92-36D0-1C26E4DB73CC}"/>
              </a:ext>
            </a:extLst>
          </p:cNvPr>
          <p:cNvPicPr>
            <a:picLocks noChangeAspect="1"/>
          </p:cNvPicPr>
          <p:nvPr/>
        </p:nvPicPr>
        <p:blipFill>
          <a:blip r:embed="rId4"/>
          <a:stretch>
            <a:fillRect/>
          </a:stretch>
        </p:blipFill>
        <p:spPr>
          <a:xfrm>
            <a:off x="6151245" y="2446020"/>
            <a:ext cx="5004435" cy="2537460"/>
          </a:xfrm>
          <a:prstGeom prst="rect">
            <a:avLst/>
          </a:prstGeom>
        </p:spPr>
      </p:pic>
      <p:sp>
        <p:nvSpPr>
          <p:cNvPr id="9" name="TextBox 8">
            <a:extLst>
              <a:ext uri="{FF2B5EF4-FFF2-40B4-BE49-F238E27FC236}">
                <a16:creationId xmlns:a16="http://schemas.microsoft.com/office/drawing/2014/main" id="{FE980EE0-4F68-6501-3CC1-0A9868C4A874}"/>
              </a:ext>
            </a:extLst>
          </p:cNvPr>
          <p:cNvSpPr txBox="1"/>
          <p:nvPr/>
        </p:nvSpPr>
        <p:spPr>
          <a:xfrm>
            <a:off x="1097280" y="5107307"/>
            <a:ext cx="9555480" cy="830997"/>
          </a:xfrm>
          <a:prstGeom prst="rect">
            <a:avLst/>
          </a:prstGeom>
          <a:noFill/>
        </p:spPr>
        <p:txBody>
          <a:bodyPr wrap="square">
            <a:spAutoFit/>
          </a:bodyPr>
          <a:lstStyle/>
          <a:p>
            <a:pPr marL="342900" indent="-342900">
              <a:buFont typeface="Wingdings" panose="05000000000000000000" pitchFamily="2" charset="2"/>
              <a:buChar char="Ø"/>
            </a:pPr>
            <a:r>
              <a:rPr lang="en-GB" sz="2400" b="0" i="0" dirty="0">
                <a:solidFill>
                  <a:srgbClr val="42494F"/>
                </a:solidFill>
                <a:effectLst/>
                <a:latin typeface="Times New Roman" panose="02020603050405020304" pitchFamily="18" charset="0"/>
                <a:cs typeface="Times New Roman" panose="02020603050405020304" pitchFamily="18" charset="0"/>
              </a:rPr>
              <a:t>Insert a single entry into our collection by calling the </a:t>
            </a:r>
            <a:r>
              <a:rPr lang="en-GB" sz="2400" b="0" i="0" dirty="0" err="1">
                <a:solidFill>
                  <a:srgbClr val="42494F"/>
                </a:solidFill>
                <a:effectLst/>
                <a:latin typeface="Times New Roman" panose="02020603050405020304" pitchFamily="18" charset="0"/>
                <a:cs typeface="Times New Roman" panose="02020603050405020304" pitchFamily="18" charset="0"/>
              </a:rPr>
              <a:t>insertOne</a:t>
            </a:r>
            <a:r>
              <a:rPr lang="en-GB" sz="2400" b="0" i="0" dirty="0">
                <a:solidFill>
                  <a:srgbClr val="42494F"/>
                </a:solidFill>
                <a:effectLst/>
                <a:latin typeface="Times New Roman" panose="02020603050405020304" pitchFamily="18" charset="0"/>
                <a:cs typeface="Times New Roman" panose="02020603050405020304" pitchFamily="18" charset="0"/>
              </a:rPr>
              <a:t>() method on </a:t>
            </a:r>
            <a:r>
              <a:rPr lang="en-GB" sz="2400" b="0" i="0" dirty="0" err="1">
                <a:solidFill>
                  <a:srgbClr val="42494F"/>
                </a:solidFill>
                <a:effectLst/>
                <a:latin typeface="Times New Roman" panose="02020603050405020304" pitchFamily="18" charset="0"/>
                <a:cs typeface="Times New Roman" panose="02020603050405020304" pitchFamily="18" charset="0"/>
              </a:rPr>
              <a:t>RecordsDB</a:t>
            </a:r>
            <a:r>
              <a:rPr lang="en-GB" sz="2400" dirty="0">
                <a:solidFill>
                  <a:srgbClr val="42494F"/>
                </a:solidFill>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8878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543DE7-67F3-2E31-C8B4-F6F29A504E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F5F0B0-B797-DEA4-D042-61E7F81AEBAA}"/>
              </a:ext>
            </a:extLst>
          </p:cNvPr>
          <p:cNvSpPr>
            <a:spLocks noGrp="1"/>
          </p:cNvSpPr>
          <p:nvPr>
            <p:ph type="title"/>
          </p:nvPr>
        </p:nvSpPr>
        <p:spPr/>
        <p:txBody>
          <a:bodyPr/>
          <a:lstStyle/>
          <a:p>
            <a:pPr algn="ctr">
              <a:lnSpc>
                <a:spcPts val="1950"/>
              </a:lnSpc>
              <a:spcBef>
                <a:spcPts val="1125"/>
              </a:spcBef>
              <a:spcAft>
                <a:spcPts val="1125"/>
              </a:spcAft>
            </a:pPr>
            <a:r>
              <a:rPr lang="en-IN" b="0" i="0" dirty="0" err="1">
                <a:solidFill>
                  <a:srgbClr val="42494F"/>
                </a:solidFill>
                <a:effectLst/>
                <a:latin typeface="Akzidenz Grotesk BQ Medium"/>
              </a:rPr>
              <a:t>insertMany</a:t>
            </a:r>
            <a:r>
              <a:rPr lang="en-IN" b="0" i="0" dirty="0">
                <a:solidFill>
                  <a:srgbClr val="42494F"/>
                </a:solidFill>
                <a:effectLst/>
                <a:latin typeface="Akzidenz Grotesk BQ Medium"/>
              </a:rPr>
              <a:t>()</a:t>
            </a:r>
          </a:p>
        </p:txBody>
      </p:sp>
      <p:sp>
        <p:nvSpPr>
          <p:cNvPr id="3" name="Content Placeholder 2">
            <a:extLst>
              <a:ext uri="{FF2B5EF4-FFF2-40B4-BE49-F238E27FC236}">
                <a16:creationId xmlns:a16="http://schemas.microsoft.com/office/drawing/2014/main" id="{4329E6CA-F85C-567E-CBCA-146EA3D1E592}"/>
              </a:ext>
            </a:extLst>
          </p:cNvPr>
          <p:cNvSpPr>
            <a:spLocks noGrp="1"/>
          </p:cNvSpPr>
          <p:nvPr>
            <p:ph idx="1"/>
          </p:nvPr>
        </p:nvSpPr>
        <p:spPr>
          <a:xfrm>
            <a:off x="1097280" y="2043854"/>
            <a:ext cx="10058400" cy="4023360"/>
          </a:xfrm>
        </p:spPr>
        <p:txBody>
          <a:bodyPr>
            <a:normAutofit/>
          </a:bodyPr>
          <a:lstStyle/>
          <a:p>
            <a:pPr>
              <a:buFont typeface="Wingdings" panose="05000000000000000000" pitchFamily="2" charset="2"/>
              <a:buChar char="Ø"/>
            </a:pPr>
            <a:r>
              <a:rPr lang="en-GB" sz="2000" b="0" i="0" dirty="0">
                <a:solidFill>
                  <a:srgbClr val="42494F"/>
                </a:solidFill>
                <a:effectLst/>
                <a:latin typeface="Akzidenz Grotesk BQ Light"/>
              </a:rPr>
              <a:t>insert multiple items at one time by calling the </a:t>
            </a:r>
            <a:r>
              <a:rPr lang="en-GB" sz="2000" b="0" i="1" dirty="0">
                <a:solidFill>
                  <a:srgbClr val="42494F"/>
                </a:solidFill>
                <a:effectLst/>
                <a:latin typeface="Akzidenz Grotesk BQ Light"/>
              </a:rPr>
              <a:t>insertMany()</a:t>
            </a:r>
            <a:r>
              <a:rPr lang="en-GB" sz="2000" b="0" i="0" dirty="0">
                <a:solidFill>
                  <a:srgbClr val="42494F"/>
                </a:solidFill>
                <a:effectLst/>
                <a:latin typeface="Akzidenz Grotesk BQ Light"/>
              </a:rPr>
              <a:t> method on the desired collection.</a:t>
            </a:r>
            <a:endParaRPr lang="en-GB" sz="2400" b="0" i="0" dirty="0">
              <a:solidFill>
                <a:srgbClr val="42494F"/>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CC6AFE2-2B64-0884-1817-7A85DBD2AACC}"/>
              </a:ext>
            </a:extLst>
          </p:cNvPr>
          <p:cNvPicPr>
            <a:picLocks noChangeAspect="1"/>
          </p:cNvPicPr>
          <p:nvPr/>
        </p:nvPicPr>
        <p:blipFill>
          <a:blip r:embed="rId3"/>
          <a:stretch>
            <a:fillRect/>
          </a:stretch>
        </p:blipFill>
        <p:spPr>
          <a:xfrm>
            <a:off x="1097280" y="2970106"/>
            <a:ext cx="3982006" cy="2180006"/>
          </a:xfrm>
          <a:prstGeom prst="rect">
            <a:avLst/>
          </a:prstGeom>
        </p:spPr>
      </p:pic>
      <p:pic>
        <p:nvPicPr>
          <p:cNvPr id="10" name="Picture 9">
            <a:extLst>
              <a:ext uri="{FF2B5EF4-FFF2-40B4-BE49-F238E27FC236}">
                <a16:creationId xmlns:a16="http://schemas.microsoft.com/office/drawing/2014/main" id="{5778BE1F-3FF0-103D-D076-10886F4E427E}"/>
              </a:ext>
            </a:extLst>
          </p:cNvPr>
          <p:cNvPicPr>
            <a:picLocks noChangeAspect="1"/>
          </p:cNvPicPr>
          <p:nvPr/>
        </p:nvPicPr>
        <p:blipFill>
          <a:blip r:embed="rId4"/>
          <a:stretch>
            <a:fillRect/>
          </a:stretch>
        </p:blipFill>
        <p:spPr>
          <a:xfrm>
            <a:off x="5079286" y="2978109"/>
            <a:ext cx="6716062" cy="2172003"/>
          </a:xfrm>
          <a:prstGeom prst="rect">
            <a:avLst/>
          </a:prstGeom>
        </p:spPr>
      </p:pic>
    </p:spTree>
    <p:extLst>
      <p:ext uri="{BB962C8B-B14F-4D97-AF65-F5344CB8AC3E}">
        <p14:creationId xmlns:p14="http://schemas.microsoft.com/office/powerpoint/2010/main" val="4454679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E0BAA-64F8-FF80-9959-A1611B819541}"/>
              </a:ext>
            </a:extLst>
          </p:cNvPr>
          <p:cNvSpPr>
            <a:spLocks noGrp="1"/>
          </p:cNvSpPr>
          <p:nvPr>
            <p:ph type="title"/>
          </p:nvPr>
        </p:nvSpPr>
        <p:spPr/>
        <p:txBody>
          <a:bodyPr/>
          <a:lstStyle/>
          <a:p>
            <a:pPr algn="ctr">
              <a:lnSpc>
                <a:spcPts val="2250"/>
              </a:lnSpc>
              <a:spcBef>
                <a:spcPts val="1125"/>
              </a:spcBef>
              <a:spcAft>
                <a:spcPts val="1125"/>
              </a:spcAft>
            </a:pPr>
            <a:r>
              <a:rPr lang="en-IN" b="0" i="0" dirty="0">
                <a:solidFill>
                  <a:srgbClr val="42494F"/>
                </a:solidFill>
                <a:effectLst/>
                <a:latin typeface="Akzidenz Grotesk BQ Medium"/>
              </a:rPr>
              <a:t>Read operations</a:t>
            </a:r>
          </a:p>
        </p:txBody>
      </p:sp>
      <p:sp>
        <p:nvSpPr>
          <p:cNvPr id="3" name="Content Placeholder 2">
            <a:extLst>
              <a:ext uri="{FF2B5EF4-FFF2-40B4-BE49-F238E27FC236}">
                <a16:creationId xmlns:a16="http://schemas.microsoft.com/office/drawing/2014/main" id="{CFA4B167-AAD3-2FE8-9CBE-A786319440FA}"/>
              </a:ext>
            </a:extLst>
          </p:cNvPr>
          <p:cNvSpPr>
            <a:spLocks noGrp="1"/>
          </p:cNvSpPr>
          <p:nvPr>
            <p:ph idx="1"/>
          </p:nvPr>
        </p:nvSpPr>
        <p:spPr/>
        <p:txBody>
          <a:bodyPr>
            <a:normAutofit/>
          </a:bodyPr>
          <a:lstStyle/>
          <a:p>
            <a:pPr algn="l">
              <a:lnSpc>
                <a:spcPct val="100000"/>
              </a:lnSpc>
              <a:spcBef>
                <a:spcPts val="1125"/>
              </a:spcBef>
              <a:spcAft>
                <a:spcPts val="1125"/>
              </a:spcAft>
            </a:pPr>
            <a:r>
              <a:rPr lang="en-GB" sz="2400" b="0" i="0" dirty="0">
                <a:solidFill>
                  <a:srgbClr val="42494F"/>
                </a:solidFill>
                <a:effectLst/>
                <a:latin typeface="Times New Roman" panose="02020603050405020304" pitchFamily="18" charset="0"/>
                <a:cs typeface="Times New Roman" panose="02020603050405020304" pitchFamily="18" charset="0"/>
              </a:rPr>
              <a:t>The </a:t>
            </a:r>
            <a:r>
              <a:rPr lang="en-GB" sz="2400" b="0" i="0" u="none" strike="noStrike" dirty="0">
                <a:solidFill>
                  <a:srgbClr val="13AA52"/>
                </a:solidFill>
                <a:effectLst/>
                <a:latin typeface="Times New Roman" panose="02020603050405020304" pitchFamily="18" charset="0"/>
                <a:cs typeface="Times New Roman" panose="02020603050405020304" pitchFamily="18" charset="0"/>
                <a:hlinkClick r:id="rId2"/>
              </a:rPr>
              <a:t>read</a:t>
            </a:r>
            <a:r>
              <a:rPr lang="en-GB" sz="2400" b="0" i="0" dirty="0">
                <a:solidFill>
                  <a:srgbClr val="42494F"/>
                </a:solidFill>
                <a:effectLst/>
                <a:latin typeface="Times New Roman" panose="02020603050405020304" pitchFamily="18" charset="0"/>
                <a:cs typeface="Times New Roman" panose="02020603050405020304" pitchFamily="18" charset="0"/>
              </a:rPr>
              <a:t> operations allow you to supply special query filters and criteria that let you specify which documents you want. The MongoDB documentation contains more information on the available query </a:t>
            </a:r>
            <a:r>
              <a:rPr lang="en-GB" sz="2400" b="0" i="0" u="none" strike="noStrike" dirty="0">
                <a:solidFill>
                  <a:srgbClr val="13AA52"/>
                </a:solidFill>
                <a:effectLst/>
                <a:latin typeface="Times New Roman" panose="02020603050405020304" pitchFamily="18" charset="0"/>
                <a:cs typeface="Times New Roman" panose="02020603050405020304" pitchFamily="18" charset="0"/>
                <a:hlinkClick r:id="rId3"/>
              </a:rPr>
              <a:t>filters</a:t>
            </a:r>
            <a:r>
              <a:rPr lang="en-GB" sz="2400" b="0" i="0" dirty="0">
                <a:solidFill>
                  <a:srgbClr val="42494F"/>
                </a:solidFill>
                <a:effectLst/>
                <a:latin typeface="Times New Roman" panose="02020603050405020304" pitchFamily="18" charset="0"/>
                <a:cs typeface="Times New Roman" panose="02020603050405020304" pitchFamily="18" charset="0"/>
              </a:rPr>
              <a:t>. Query modifiers may also be used to change how many results are returned.</a:t>
            </a:r>
          </a:p>
          <a:p>
            <a:pPr algn="l">
              <a:lnSpc>
                <a:spcPct val="100000"/>
              </a:lnSpc>
              <a:spcBef>
                <a:spcPts val="1125"/>
              </a:spcBef>
              <a:spcAft>
                <a:spcPts val="1125"/>
              </a:spcAft>
            </a:pPr>
            <a:r>
              <a:rPr lang="en-GB" sz="2400" b="0" i="0" dirty="0">
                <a:solidFill>
                  <a:srgbClr val="42494F"/>
                </a:solidFill>
                <a:effectLst/>
                <a:latin typeface="Times New Roman" panose="02020603050405020304" pitchFamily="18" charset="0"/>
                <a:cs typeface="Times New Roman" panose="02020603050405020304" pitchFamily="18" charset="0"/>
              </a:rPr>
              <a:t>MongoDB has two methods of reading documents from a collection:</a:t>
            </a:r>
          </a:p>
          <a:p>
            <a:pPr algn="l">
              <a:lnSpc>
                <a:spcPct val="100000"/>
              </a:lnSpc>
              <a:buFont typeface="Arial" panose="020B0604020202020204" pitchFamily="34" charset="0"/>
              <a:buChar char="•"/>
            </a:pPr>
            <a:r>
              <a:rPr lang="en-GB" sz="2400" b="0" i="0" u="none" strike="noStrike" dirty="0" err="1">
                <a:solidFill>
                  <a:srgbClr val="13AA52"/>
                </a:solidFill>
                <a:effectLst/>
                <a:latin typeface="Times New Roman" panose="02020603050405020304" pitchFamily="18" charset="0"/>
                <a:cs typeface="Times New Roman" panose="02020603050405020304" pitchFamily="18" charset="0"/>
                <a:hlinkClick r:id="rId4"/>
              </a:rPr>
              <a:t>db.collection.find</a:t>
            </a:r>
            <a:r>
              <a:rPr lang="en-GB" sz="2400" b="0" i="0" u="none" strike="noStrike" dirty="0">
                <a:solidFill>
                  <a:srgbClr val="13AA52"/>
                </a:solidFill>
                <a:effectLst/>
                <a:latin typeface="Times New Roman" panose="02020603050405020304" pitchFamily="18" charset="0"/>
                <a:cs typeface="Times New Roman" panose="02020603050405020304" pitchFamily="18" charset="0"/>
                <a:hlinkClick r:id="rId4"/>
              </a:rPr>
              <a:t>()</a:t>
            </a:r>
            <a:endParaRPr lang="en-GB" sz="2400" b="0" i="0" dirty="0">
              <a:solidFill>
                <a:srgbClr val="42494F"/>
              </a:solidFill>
              <a:effectLst/>
              <a:latin typeface="Times New Roman" panose="02020603050405020304" pitchFamily="18" charset="0"/>
              <a:cs typeface="Times New Roman" panose="02020603050405020304" pitchFamily="18" charset="0"/>
            </a:endParaRPr>
          </a:p>
          <a:p>
            <a:pPr algn="l">
              <a:lnSpc>
                <a:spcPct val="100000"/>
              </a:lnSpc>
              <a:buFont typeface="Arial" panose="020B0604020202020204" pitchFamily="34" charset="0"/>
              <a:buChar char="•"/>
            </a:pPr>
            <a:r>
              <a:rPr lang="en-GB" sz="2400" b="0" i="0" u="none" strike="noStrike" dirty="0" err="1">
                <a:solidFill>
                  <a:srgbClr val="13AA52"/>
                </a:solidFill>
                <a:effectLst/>
                <a:latin typeface="Times New Roman" panose="02020603050405020304" pitchFamily="18" charset="0"/>
                <a:cs typeface="Times New Roman" panose="02020603050405020304" pitchFamily="18" charset="0"/>
                <a:hlinkClick r:id="rId4"/>
              </a:rPr>
              <a:t>db.collection.findOne</a:t>
            </a:r>
            <a:r>
              <a:rPr lang="en-GB" sz="2400" b="0" i="0" u="none" strike="noStrike" dirty="0">
                <a:solidFill>
                  <a:srgbClr val="13AA52"/>
                </a:solidFill>
                <a:effectLst/>
                <a:latin typeface="Times New Roman" panose="02020603050405020304" pitchFamily="18" charset="0"/>
                <a:cs typeface="Times New Roman" panose="02020603050405020304" pitchFamily="18" charset="0"/>
                <a:hlinkClick r:id="rId4"/>
              </a:rPr>
              <a:t>()</a:t>
            </a:r>
            <a:endParaRPr lang="en-GB" sz="2400" b="0" i="0" dirty="0">
              <a:solidFill>
                <a:srgbClr val="42494F"/>
              </a:solidFill>
              <a:effectLst/>
              <a:latin typeface="Times New Roman" panose="02020603050405020304" pitchFamily="18" charset="0"/>
              <a:cs typeface="Times New Roman" panose="02020603050405020304" pitchFamily="18" charset="0"/>
            </a:endParaRPr>
          </a:p>
          <a:p>
            <a:pPr>
              <a:lnSpc>
                <a:spcPct val="10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88257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0902E-ADC7-D00F-0FDF-68A3330C5D60}"/>
              </a:ext>
            </a:extLst>
          </p:cNvPr>
          <p:cNvSpPr>
            <a:spLocks noGrp="1"/>
          </p:cNvSpPr>
          <p:nvPr>
            <p:ph type="title"/>
          </p:nvPr>
        </p:nvSpPr>
        <p:spPr/>
        <p:txBody>
          <a:bodyPr/>
          <a:lstStyle/>
          <a:p>
            <a:pPr algn="ctr"/>
            <a:r>
              <a:rPr lang="en-GB" b="1" dirty="0"/>
              <a:t>find()</a:t>
            </a:r>
            <a:endParaRPr lang="en-IN" b="1" dirty="0"/>
          </a:p>
        </p:txBody>
      </p:sp>
      <p:sp>
        <p:nvSpPr>
          <p:cNvPr id="3" name="Content Placeholder 2">
            <a:extLst>
              <a:ext uri="{FF2B5EF4-FFF2-40B4-BE49-F238E27FC236}">
                <a16:creationId xmlns:a16="http://schemas.microsoft.com/office/drawing/2014/main" id="{946CA15C-3CEB-D3FD-A089-272E7D0EC588}"/>
              </a:ext>
            </a:extLst>
          </p:cNvPr>
          <p:cNvSpPr>
            <a:spLocks noGrp="1"/>
          </p:cNvSpPr>
          <p:nvPr>
            <p:ph idx="1"/>
          </p:nvPr>
        </p:nvSpPr>
        <p:spPr>
          <a:xfrm>
            <a:off x="1097280" y="2158250"/>
            <a:ext cx="10058400" cy="4023360"/>
          </a:xfrm>
        </p:spPr>
        <p:txBody>
          <a:bodyPr>
            <a:normAutofit/>
          </a:bodyPr>
          <a:lstStyle/>
          <a:p>
            <a:pPr>
              <a:buFont typeface="Wingdings" panose="05000000000000000000" pitchFamily="2" charset="2"/>
              <a:buChar char="Ø"/>
            </a:pPr>
            <a:r>
              <a:rPr lang="en-GB" sz="2400" b="0" i="0" dirty="0">
                <a:solidFill>
                  <a:srgbClr val="42494F"/>
                </a:solidFill>
                <a:effectLst/>
                <a:latin typeface="Times New Roman" panose="02020603050405020304" pitchFamily="18" charset="0"/>
                <a:cs typeface="Times New Roman" panose="02020603050405020304" pitchFamily="18" charset="0"/>
              </a:rPr>
              <a:t>To get all the documents from a collection, we can simply use the </a:t>
            </a:r>
            <a:r>
              <a:rPr lang="en-GB" sz="2400" b="0" i="1" dirty="0">
                <a:solidFill>
                  <a:srgbClr val="42494F"/>
                </a:solidFill>
                <a:effectLst/>
                <a:latin typeface="Times New Roman" panose="02020603050405020304" pitchFamily="18" charset="0"/>
                <a:cs typeface="Times New Roman" panose="02020603050405020304" pitchFamily="18" charset="0"/>
              </a:rPr>
              <a:t>find()</a:t>
            </a:r>
            <a:r>
              <a:rPr lang="en-GB" sz="2400" b="0" i="0" dirty="0">
                <a:solidFill>
                  <a:srgbClr val="42494F"/>
                </a:solidFill>
                <a:effectLst/>
                <a:latin typeface="Times New Roman" panose="02020603050405020304" pitchFamily="18" charset="0"/>
                <a:cs typeface="Times New Roman" panose="02020603050405020304" pitchFamily="18" charset="0"/>
              </a:rPr>
              <a:t> method on our chosen collection. </a:t>
            </a:r>
          </a:p>
          <a:p>
            <a:pPr>
              <a:buFont typeface="Wingdings" panose="05000000000000000000" pitchFamily="2" charset="2"/>
              <a:buChar char="Ø"/>
            </a:pPr>
            <a:r>
              <a:rPr lang="en-GB" sz="2400" b="0" i="0" dirty="0">
                <a:solidFill>
                  <a:srgbClr val="42494F"/>
                </a:solidFill>
                <a:effectLst/>
                <a:latin typeface="Times New Roman" panose="02020603050405020304" pitchFamily="18" charset="0"/>
                <a:cs typeface="Times New Roman" panose="02020603050405020304" pitchFamily="18" charset="0"/>
              </a:rPr>
              <a:t>Executing just the </a:t>
            </a:r>
            <a:r>
              <a:rPr lang="en-GB" sz="2400" b="0" i="1" dirty="0">
                <a:solidFill>
                  <a:srgbClr val="42494F"/>
                </a:solidFill>
                <a:effectLst/>
                <a:latin typeface="Times New Roman" panose="02020603050405020304" pitchFamily="18" charset="0"/>
                <a:cs typeface="Times New Roman" panose="02020603050405020304" pitchFamily="18" charset="0"/>
              </a:rPr>
              <a:t>find()</a:t>
            </a:r>
            <a:r>
              <a:rPr lang="en-GB" sz="2400" b="0" i="0" dirty="0">
                <a:solidFill>
                  <a:srgbClr val="42494F"/>
                </a:solidFill>
                <a:effectLst/>
                <a:latin typeface="Times New Roman" panose="02020603050405020304" pitchFamily="18" charset="0"/>
                <a:cs typeface="Times New Roman" panose="02020603050405020304" pitchFamily="18" charset="0"/>
              </a:rPr>
              <a:t> method with no arguments will return all records currently in the collection.</a:t>
            </a:r>
            <a:endParaRPr lang="en-IN" sz="24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3402326C-2783-1FC9-0740-6EF8639981B2}"/>
              </a:ext>
            </a:extLst>
          </p:cNvPr>
          <p:cNvPicPr>
            <a:picLocks noChangeAspect="1"/>
          </p:cNvPicPr>
          <p:nvPr/>
        </p:nvPicPr>
        <p:blipFill>
          <a:blip r:embed="rId2"/>
          <a:srcRect l="-319" b="22322"/>
          <a:stretch/>
        </p:blipFill>
        <p:spPr>
          <a:xfrm>
            <a:off x="3727047" y="4206747"/>
            <a:ext cx="4953621" cy="886113"/>
          </a:xfrm>
          <a:prstGeom prst="rect">
            <a:avLst/>
          </a:prstGeom>
        </p:spPr>
      </p:pic>
    </p:spTree>
    <p:extLst>
      <p:ext uri="{BB962C8B-B14F-4D97-AF65-F5344CB8AC3E}">
        <p14:creationId xmlns:p14="http://schemas.microsoft.com/office/powerpoint/2010/main" val="19190883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1206F5-E638-3731-937F-CAD269BD88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846AB7-5166-17C9-7DF1-9B26FEABCA39}"/>
              </a:ext>
            </a:extLst>
          </p:cNvPr>
          <p:cNvSpPr>
            <a:spLocks noGrp="1"/>
          </p:cNvSpPr>
          <p:nvPr>
            <p:ph type="title"/>
          </p:nvPr>
        </p:nvSpPr>
        <p:spPr/>
        <p:txBody>
          <a:bodyPr/>
          <a:lstStyle/>
          <a:p>
            <a:pPr algn="ctr"/>
            <a:r>
              <a:rPr lang="en-GB" b="1" dirty="0"/>
              <a:t>find()</a:t>
            </a:r>
            <a:endParaRPr lang="en-IN" b="1" dirty="0"/>
          </a:p>
        </p:txBody>
      </p:sp>
      <p:sp>
        <p:nvSpPr>
          <p:cNvPr id="3" name="Content Placeholder 2">
            <a:extLst>
              <a:ext uri="{FF2B5EF4-FFF2-40B4-BE49-F238E27FC236}">
                <a16:creationId xmlns:a16="http://schemas.microsoft.com/office/drawing/2014/main" id="{60BC7FDA-AE2A-7E61-5D46-71ABEB366C48}"/>
              </a:ext>
            </a:extLst>
          </p:cNvPr>
          <p:cNvSpPr>
            <a:spLocks noGrp="1"/>
          </p:cNvSpPr>
          <p:nvPr>
            <p:ph idx="1"/>
          </p:nvPr>
        </p:nvSpPr>
        <p:spPr>
          <a:xfrm>
            <a:off x="1097280" y="2158250"/>
            <a:ext cx="10058400" cy="4023360"/>
          </a:xfrm>
        </p:spPr>
        <p:txBody>
          <a:bodyPr>
            <a:normAutofit/>
          </a:bodyPr>
          <a:lstStyle/>
          <a:p>
            <a:pPr>
              <a:buFont typeface="Wingdings" panose="05000000000000000000" pitchFamily="2" charset="2"/>
              <a:buChar char="Ø"/>
            </a:pPr>
            <a:r>
              <a:rPr lang="en-GB" sz="2400" b="0" i="0" dirty="0">
                <a:solidFill>
                  <a:schemeClr val="tx1"/>
                </a:solidFill>
                <a:effectLst/>
                <a:latin typeface="Times New Roman" panose="02020603050405020304" pitchFamily="18" charset="0"/>
                <a:cs typeface="Times New Roman" panose="02020603050405020304" pitchFamily="18" charset="0"/>
              </a:rPr>
              <a:t>In the result, we can see all the records present in the collection. Note that every record has an assigned “</a:t>
            </a:r>
            <a:r>
              <a:rPr lang="en-GB" sz="2400" b="0" i="0" dirty="0" err="1">
                <a:solidFill>
                  <a:schemeClr val="tx1"/>
                </a:solidFill>
                <a:effectLst/>
                <a:latin typeface="Times New Roman" panose="02020603050405020304" pitchFamily="18" charset="0"/>
                <a:cs typeface="Times New Roman" panose="02020603050405020304" pitchFamily="18" charset="0"/>
              </a:rPr>
              <a:t>ObjectId</a:t>
            </a:r>
            <a:r>
              <a:rPr lang="en-GB" sz="2400" b="0" i="0" dirty="0">
                <a:solidFill>
                  <a:schemeClr val="tx1"/>
                </a:solidFill>
                <a:effectLst/>
                <a:latin typeface="Times New Roman" panose="02020603050405020304" pitchFamily="18" charset="0"/>
                <a:cs typeface="Times New Roman" panose="02020603050405020304" pitchFamily="18" charset="0"/>
              </a:rPr>
              <a:t>” mapped to the “_id” key.</a:t>
            </a:r>
            <a:endParaRPr lang="en-IN" sz="2800" dirty="0">
              <a:solidFill>
                <a:schemeClr val="tx1"/>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D3C8B589-6567-0BB4-B7D4-B8644D287088}"/>
              </a:ext>
            </a:extLst>
          </p:cNvPr>
          <p:cNvPicPr>
            <a:picLocks noChangeAspect="1"/>
          </p:cNvPicPr>
          <p:nvPr/>
        </p:nvPicPr>
        <p:blipFill>
          <a:blip r:embed="rId2"/>
          <a:stretch>
            <a:fillRect/>
          </a:stretch>
        </p:blipFill>
        <p:spPr>
          <a:xfrm>
            <a:off x="2604304" y="3035896"/>
            <a:ext cx="7234177" cy="2472205"/>
          </a:xfrm>
          <a:prstGeom prst="rect">
            <a:avLst/>
          </a:prstGeom>
        </p:spPr>
      </p:pic>
    </p:spTree>
    <p:extLst>
      <p:ext uri="{BB962C8B-B14F-4D97-AF65-F5344CB8AC3E}">
        <p14:creationId xmlns:p14="http://schemas.microsoft.com/office/powerpoint/2010/main" val="4230748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71B765-DC3B-F146-EE89-F99B89E833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CDF2F3-5557-4E0C-B594-B370CC72D7D9}"/>
              </a:ext>
            </a:extLst>
          </p:cNvPr>
          <p:cNvSpPr>
            <a:spLocks noGrp="1"/>
          </p:cNvSpPr>
          <p:nvPr>
            <p:ph type="title"/>
          </p:nvPr>
        </p:nvSpPr>
        <p:spPr/>
        <p:txBody>
          <a:bodyPr/>
          <a:lstStyle/>
          <a:p>
            <a:pPr algn="ctr"/>
            <a:r>
              <a:rPr lang="en-GB" b="1" dirty="0"/>
              <a:t>find()</a:t>
            </a:r>
            <a:endParaRPr lang="en-IN" b="1" dirty="0"/>
          </a:p>
        </p:txBody>
      </p:sp>
      <p:sp>
        <p:nvSpPr>
          <p:cNvPr id="3" name="Content Placeholder 2">
            <a:extLst>
              <a:ext uri="{FF2B5EF4-FFF2-40B4-BE49-F238E27FC236}">
                <a16:creationId xmlns:a16="http://schemas.microsoft.com/office/drawing/2014/main" id="{9191001D-CB81-2855-71C8-959BF3633055}"/>
              </a:ext>
            </a:extLst>
          </p:cNvPr>
          <p:cNvSpPr>
            <a:spLocks noGrp="1"/>
          </p:cNvSpPr>
          <p:nvPr>
            <p:ph idx="1"/>
          </p:nvPr>
        </p:nvSpPr>
        <p:spPr>
          <a:xfrm>
            <a:off x="1097280" y="2158250"/>
            <a:ext cx="10058400" cy="4023360"/>
          </a:xfrm>
        </p:spPr>
        <p:txBody>
          <a:bodyPr>
            <a:normAutofit/>
          </a:bodyPr>
          <a:lstStyle/>
          <a:p>
            <a:pPr>
              <a:buFont typeface="Wingdings" panose="05000000000000000000" pitchFamily="2" charset="2"/>
              <a:buChar char="Ø"/>
            </a:pPr>
            <a:r>
              <a:rPr lang="en-GB" sz="2400" b="0" i="0" dirty="0">
                <a:solidFill>
                  <a:schemeClr val="tx1"/>
                </a:solidFill>
                <a:effectLst/>
                <a:latin typeface="Times New Roman" panose="02020603050405020304" pitchFamily="18" charset="0"/>
                <a:cs typeface="Times New Roman" panose="02020603050405020304" pitchFamily="18" charset="0"/>
              </a:rPr>
              <a:t>to get more specific with a read operation and find a desired subsection of the records, you can use the previously mentioned filtering criteria to choose what results should be returned.</a:t>
            </a:r>
            <a:endParaRPr lang="en-IN" sz="32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0E7C6B8-AA47-81E4-3D98-3BEEACEA3D9D}"/>
              </a:ext>
            </a:extLst>
          </p:cNvPr>
          <p:cNvPicPr>
            <a:picLocks noChangeAspect="1"/>
          </p:cNvPicPr>
          <p:nvPr/>
        </p:nvPicPr>
        <p:blipFill>
          <a:blip r:embed="rId2"/>
          <a:stretch>
            <a:fillRect/>
          </a:stretch>
        </p:blipFill>
        <p:spPr>
          <a:xfrm>
            <a:off x="2959925" y="3429000"/>
            <a:ext cx="6272149" cy="646613"/>
          </a:xfrm>
          <a:prstGeom prst="rect">
            <a:avLst/>
          </a:prstGeom>
        </p:spPr>
      </p:pic>
      <p:pic>
        <p:nvPicPr>
          <p:cNvPr id="7" name="Picture 6">
            <a:extLst>
              <a:ext uri="{FF2B5EF4-FFF2-40B4-BE49-F238E27FC236}">
                <a16:creationId xmlns:a16="http://schemas.microsoft.com/office/drawing/2014/main" id="{0B46FC60-08EE-3F6C-A744-2FB8F95D9C87}"/>
              </a:ext>
            </a:extLst>
          </p:cNvPr>
          <p:cNvPicPr>
            <a:picLocks noChangeAspect="1"/>
          </p:cNvPicPr>
          <p:nvPr/>
        </p:nvPicPr>
        <p:blipFill>
          <a:blip r:embed="rId3"/>
          <a:stretch>
            <a:fillRect/>
          </a:stretch>
        </p:blipFill>
        <p:spPr>
          <a:xfrm>
            <a:off x="2959925" y="4387845"/>
            <a:ext cx="6272149" cy="958517"/>
          </a:xfrm>
          <a:prstGeom prst="rect">
            <a:avLst/>
          </a:prstGeom>
        </p:spPr>
      </p:pic>
    </p:spTree>
    <p:extLst>
      <p:ext uri="{BB962C8B-B14F-4D97-AF65-F5344CB8AC3E}">
        <p14:creationId xmlns:p14="http://schemas.microsoft.com/office/powerpoint/2010/main" val="22538445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58BF86-1176-21E7-13C6-06066AF84B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0FCD61-9975-3524-B50B-B02282831E17}"/>
              </a:ext>
            </a:extLst>
          </p:cNvPr>
          <p:cNvSpPr>
            <a:spLocks noGrp="1"/>
          </p:cNvSpPr>
          <p:nvPr>
            <p:ph type="title"/>
          </p:nvPr>
        </p:nvSpPr>
        <p:spPr/>
        <p:txBody>
          <a:bodyPr/>
          <a:lstStyle/>
          <a:p>
            <a:pPr algn="ctr">
              <a:lnSpc>
                <a:spcPts val="2250"/>
              </a:lnSpc>
              <a:spcBef>
                <a:spcPts val="1125"/>
              </a:spcBef>
              <a:spcAft>
                <a:spcPts val="1125"/>
              </a:spcAft>
            </a:pPr>
            <a:r>
              <a:rPr lang="en-IN" i="0" dirty="0" err="1">
                <a:solidFill>
                  <a:srgbClr val="42494F"/>
                </a:solidFill>
                <a:effectLst/>
                <a:latin typeface="Akzidenz Grotesk BQ Medium"/>
              </a:rPr>
              <a:t>findOne</a:t>
            </a:r>
            <a:r>
              <a:rPr lang="en-IN" i="0" dirty="0">
                <a:solidFill>
                  <a:srgbClr val="42494F"/>
                </a:solidFill>
                <a:effectLst/>
                <a:latin typeface="Akzidenz Grotesk BQ Medium"/>
              </a:rPr>
              <a:t>()</a:t>
            </a:r>
          </a:p>
        </p:txBody>
      </p:sp>
      <p:sp>
        <p:nvSpPr>
          <p:cNvPr id="3" name="Content Placeholder 2">
            <a:extLst>
              <a:ext uri="{FF2B5EF4-FFF2-40B4-BE49-F238E27FC236}">
                <a16:creationId xmlns:a16="http://schemas.microsoft.com/office/drawing/2014/main" id="{F041E482-36F0-C0FC-E184-4734E6DFFB93}"/>
              </a:ext>
            </a:extLst>
          </p:cNvPr>
          <p:cNvSpPr>
            <a:spLocks noGrp="1"/>
          </p:cNvSpPr>
          <p:nvPr>
            <p:ph idx="1"/>
          </p:nvPr>
        </p:nvSpPr>
        <p:spPr>
          <a:xfrm>
            <a:off x="1097280" y="2158250"/>
            <a:ext cx="10058400" cy="4023360"/>
          </a:xfrm>
        </p:spPr>
        <p:txBody>
          <a:bodyPr>
            <a:normAutofit/>
          </a:bodyPr>
          <a:lstStyle/>
          <a:p>
            <a:pPr>
              <a:buFont typeface="Wingdings" panose="05000000000000000000" pitchFamily="2" charset="2"/>
              <a:buChar char="Ø"/>
            </a:pPr>
            <a:r>
              <a:rPr lang="en-GB" sz="2400" b="0" i="0" dirty="0">
                <a:solidFill>
                  <a:srgbClr val="42494F"/>
                </a:solidFill>
                <a:effectLst/>
                <a:latin typeface="Times New Roman" panose="02020603050405020304" pitchFamily="18" charset="0"/>
                <a:cs typeface="Times New Roman" panose="02020603050405020304" pitchFamily="18" charset="0"/>
              </a:rPr>
              <a:t>this method returns the first document according to the natural order which reflects the order of documents on the disk. If no documents satisfy the search criteria, the function returns null.</a:t>
            </a:r>
            <a:endParaRPr lang="en-IN" sz="32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1FD7C15-BD4D-C413-9245-BC57C13CA31B}"/>
              </a:ext>
            </a:extLst>
          </p:cNvPr>
          <p:cNvPicPr>
            <a:picLocks noChangeAspect="1"/>
          </p:cNvPicPr>
          <p:nvPr/>
        </p:nvPicPr>
        <p:blipFill>
          <a:blip r:embed="rId2"/>
          <a:stretch>
            <a:fillRect/>
          </a:stretch>
        </p:blipFill>
        <p:spPr>
          <a:xfrm>
            <a:off x="2389728" y="3224464"/>
            <a:ext cx="6832759" cy="950784"/>
          </a:xfrm>
          <a:prstGeom prst="rect">
            <a:avLst/>
          </a:prstGeom>
        </p:spPr>
      </p:pic>
      <p:pic>
        <p:nvPicPr>
          <p:cNvPr id="7" name="Picture 6">
            <a:extLst>
              <a:ext uri="{FF2B5EF4-FFF2-40B4-BE49-F238E27FC236}">
                <a16:creationId xmlns:a16="http://schemas.microsoft.com/office/drawing/2014/main" id="{B1980421-9B68-C82C-E3F0-9FD2FFC1353A}"/>
              </a:ext>
            </a:extLst>
          </p:cNvPr>
          <p:cNvPicPr>
            <a:picLocks noChangeAspect="1"/>
          </p:cNvPicPr>
          <p:nvPr/>
        </p:nvPicPr>
        <p:blipFill>
          <a:blip r:embed="rId3"/>
          <a:stretch>
            <a:fillRect/>
          </a:stretch>
        </p:blipFill>
        <p:spPr>
          <a:xfrm>
            <a:off x="2446147" y="4169930"/>
            <a:ext cx="6719919" cy="2094085"/>
          </a:xfrm>
          <a:prstGeom prst="rect">
            <a:avLst/>
          </a:prstGeom>
        </p:spPr>
      </p:pic>
    </p:spTree>
    <p:extLst>
      <p:ext uri="{BB962C8B-B14F-4D97-AF65-F5344CB8AC3E}">
        <p14:creationId xmlns:p14="http://schemas.microsoft.com/office/powerpoint/2010/main" val="310584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145D7-17B5-64CF-3219-BC99D7C3B7E0}"/>
              </a:ext>
            </a:extLst>
          </p:cNvPr>
          <p:cNvSpPr>
            <a:spLocks noGrp="1"/>
          </p:cNvSpPr>
          <p:nvPr>
            <p:ph type="title"/>
          </p:nvPr>
        </p:nvSpPr>
        <p:spPr>
          <a:xfrm>
            <a:off x="1097280" y="0"/>
            <a:ext cx="10058400" cy="1450757"/>
          </a:xfrm>
        </p:spPr>
        <p:txBody>
          <a:bodyPr/>
          <a:lstStyle/>
          <a:p>
            <a:pPr algn="ctr"/>
            <a:r>
              <a:rPr lang="en-GB" b="1" dirty="0">
                <a:solidFill>
                  <a:schemeClr val="tx1"/>
                </a:solidFill>
                <a:latin typeface="Times New Roman" panose="02020603050405020304" pitchFamily="18" charset="0"/>
                <a:cs typeface="Times New Roman" panose="02020603050405020304" pitchFamily="18" charset="0"/>
              </a:rPr>
              <a:t>MONGO DB </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9C6931E-C07F-9DD1-532C-96B8733BA237}"/>
              </a:ext>
            </a:extLst>
          </p:cNvPr>
          <p:cNvSpPr>
            <a:spLocks noGrp="1"/>
          </p:cNvSpPr>
          <p:nvPr>
            <p:ph idx="1"/>
          </p:nvPr>
        </p:nvSpPr>
        <p:spPr>
          <a:xfrm>
            <a:off x="1097280" y="1845734"/>
            <a:ext cx="10058400" cy="4023360"/>
          </a:xfrm>
        </p:spPr>
        <p:txBody>
          <a:bodyPr>
            <a:normAutofit fontScale="92500" lnSpcReduction="20000"/>
          </a:bodyPr>
          <a:lstStyle/>
          <a:p>
            <a:pPr marL="0" indent="0" algn="just">
              <a:lnSpc>
                <a:spcPct val="100000"/>
              </a:lnSpc>
              <a:buNone/>
            </a:pPr>
            <a:r>
              <a:rPr lang="en-GB" sz="2400" b="1" i="0" dirty="0">
                <a:solidFill>
                  <a:srgbClr val="001A43"/>
                </a:solidFill>
                <a:effectLst/>
                <a:latin typeface="Times New Roman" panose="02020603050405020304" pitchFamily="18" charset="0"/>
                <a:cs typeface="Times New Roman" panose="02020603050405020304" pitchFamily="18" charset="0"/>
              </a:rPr>
              <a:t>Overview:</a:t>
            </a:r>
          </a:p>
          <a:p>
            <a:pPr algn="just" fontAlgn="ctr">
              <a:lnSpc>
                <a:spcPct val="100000"/>
              </a:lnSpc>
              <a:spcAft>
                <a:spcPts val="750"/>
              </a:spcAft>
              <a:buFont typeface="Wingdings" panose="05000000000000000000" pitchFamily="2" charset="2"/>
              <a:buChar char="Ø"/>
            </a:pPr>
            <a:r>
              <a:rPr lang="en-GB" sz="2400" b="0" i="0" dirty="0">
                <a:solidFill>
                  <a:schemeClr val="tx1"/>
                </a:solidFill>
                <a:effectLst/>
                <a:latin typeface="Times New Roman" panose="02020603050405020304" pitchFamily="18" charset="0"/>
                <a:cs typeface="Times New Roman" panose="02020603050405020304" pitchFamily="18" charset="0"/>
              </a:rPr>
              <a:t>MongoDB is a non-relational, document-oriented database that uses a flexible data model.</a:t>
            </a:r>
          </a:p>
          <a:p>
            <a:pPr marL="0" indent="0" algn="just">
              <a:lnSpc>
                <a:spcPct val="100000"/>
              </a:lnSpc>
              <a:spcBef>
                <a:spcPts val="750"/>
              </a:spcBef>
              <a:spcAft>
                <a:spcPts val="600"/>
              </a:spcAft>
              <a:buNone/>
            </a:pPr>
            <a:r>
              <a:rPr lang="en-GB" sz="2400" b="1" i="0" dirty="0">
                <a:solidFill>
                  <a:schemeClr val="tx1"/>
                </a:solidFill>
                <a:effectLst/>
                <a:latin typeface="Times New Roman" panose="02020603050405020304" pitchFamily="18" charset="0"/>
                <a:cs typeface="Times New Roman" panose="02020603050405020304" pitchFamily="18" charset="0"/>
              </a:rPr>
              <a:t>Database type</a:t>
            </a:r>
            <a:endParaRPr lang="en-GB" sz="2400" b="0" i="0" dirty="0">
              <a:solidFill>
                <a:schemeClr val="tx1"/>
              </a:solidFill>
              <a:effectLst/>
              <a:latin typeface="Times New Roman" panose="02020603050405020304" pitchFamily="18" charset="0"/>
              <a:cs typeface="Times New Roman" panose="02020603050405020304" pitchFamily="18" charset="0"/>
            </a:endParaRPr>
          </a:p>
          <a:p>
            <a:pPr algn="just" fontAlgn="ctr">
              <a:lnSpc>
                <a:spcPct val="100000"/>
              </a:lnSpc>
              <a:spcBef>
                <a:spcPts val="750"/>
              </a:spcBef>
              <a:spcAft>
                <a:spcPts val="600"/>
              </a:spcAft>
              <a:buFont typeface="Wingdings" panose="05000000000000000000" pitchFamily="2" charset="2"/>
              <a:buChar char="Ø"/>
            </a:pPr>
            <a:r>
              <a:rPr lang="en-GB" sz="2400" b="0" i="0" dirty="0">
                <a:solidFill>
                  <a:schemeClr val="tx1"/>
                </a:solidFill>
                <a:effectLst/>
                <a:latin typeface="Times New Roman" panose="02020603050405020304" pitchFamily="18" charset="0"/>
                <a:cs typeface="Times New Roman" panose="02020603050405020304" pitchFamily="18" charset="0"/>
              </a:rPr>
              <a:t>MongoDB is a NoSQL (Not only SQL) database, which is an alternative to traditional relational databases. </a:t>
            </a:r>
          </a:p>
          <a:p>
            <a:pPr marL="0" indent="0" algn="just">
              <a:lnSpc>
                <a:spcPct val="100000"/>
              </a:lnSpc>
              <a:spcBef>
                <a:spcPts val="750"/>
              </a:spcBef>
              <a:spcAft>
                <a:spcPts val="600"/>
              </a:spcAft>
              <a:buNone/>
            </a:pPr>
            <a:r>
              <a:rPr lang="en-GB" sz="2400" b="1" i="0" dirty="0">
                <a:solidFill>
                  <a:schemeClr val="tx1"/>
                </a:solidFill>
                <a:effectLst/>
                <a:latin typeface="Times New Roman" panose="02020603050405020304" pitchFamily="18" charset="0"/>
                <a:cs typeface="Times New Roman" panose="02020603050405020304" pitchFamily="18" charset="0"/>
              </a:rPr>
              <a:t>Data model</a:t>
            </a:r>
            <a:endParaRPr lang="en-GB" sz="2400" b="0" i="0" dirty="0">
              <a:solidFill>
                <a:schemeClr val="tx1"/>
              </a:solidFill>
              <a:effectLst/>
              <a:latin typeface="Times New Roman" panose="02020603050405020304" pitchFamily="18" charset="0"/>
              <a:cs typeface="Times New Roman" panose="02020603050405020304" pitchFamily="18" charset="0"/>
            </a:endParaRPr>
          </a:p>
          <a:p>
            <a:pPr algn="just">
              <a:lnSpc>
                <a:spcPct val="100000"/>
              </a:lnSpc>
              <a:spcBef>
                <a:spcPts val="750"/>
              </a:spcBef>
              <a:spcAft>
                <a:spcPts val="600"/>
              </a:spcAft>
              <a:buFont typeface="Wingdings" panose="05000000000000000000" pitchFamily="2" charset="2"/>
              <a:buChar char="Ø"/>
            </a:pPr>
            <a:r>
              <a:rPr lang="en-GB" sz="2400" b="0" i="0" dirty="0">
                <a:solidFill>
                  <a:schemeClr val="tx1"/>
                </a:solidFill>
                <a:effectLst/>
                <a:latin typeface="Times New Roman" panose="02020603050405020304" pitchFamily="18" charset="0"/>
                <a:cs typeface="Times New Roman" panose="02020603050405020304" pitchFamily="18" charset="0"/>
              </a:rPr>
              <a:t>MongoDB uses a document-oriented data model, which means that data is stored in flexible documents that are similar to JSON. Documents can have their own unique structure, with nested fields and arrays. </a:t>
            </a:r>
            <a:r>
              <a:rPr lang="en-GB" sz="2400" dirty="0">
                <a:solidFill>
                  <a:schemeClr val="tx1"/>
                </a:solidFill>
                <a:latin typeface="Times New Roman" panose="02020603050405020304" pitchFamily="18" charset="0"/>
                <a:cs typeface="Times New Roman" panose="02020603050405020304" pitchFamily="18" charset="0"/>
              </a:rPr>
              <a:t>Document databases store documents in the value part of the key-value store.</a:t>
            </a:r>
            <a:endParaRPr lang="en-GB" sz="2400"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41419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62C85E-DFB1-267B-4837-A61B7A9287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EB5F8C-FE08-3054-6F43-8A794AC21F07}"/>
              </a:ext>
            </a:extLst>
          </p:cNvPr>
          <p:cNvSpPr>
            <a:spLocks noGrp="1"/>
          </p:cNvSpPr>
          <p:nvPr>
            <p:ph type="title"/>
          </p:nvPr>
        </p:nvSpPr>
        <p:spPr/>
        <p:txBody>
          <a:bodyPr/>
          <a:lstStyle/>
          <a:p>
            <a:pPr algn="ctr">
              <a:lnSpc>
                <a:spcPts val="2550"/>
              </a:lnSpc>
              <a:spcBef>
                <a:spcPts val="1125"/>
              </a:spcBef>
              <a:spcAft>
                <a:spcPts val="1125"/>
              </a:spcAft>
            </a:pPr>
            <a:r>
              <a:rPr lang="en-IN" b="0" i="0" dirty="0">
                <a:solidFill>
                  <a:srgbClr val="42494F"/>
                </a:solidFill>
                <a:effectLst/>
                <a:latin typeface="Akzidenz Grotesk BQ Medium"/>
              </a:rPr>
              <a:t>Update operations</a:t>
            </a:r>
          </a:p>
        </p:txBody>
      </p:sp>
      <p:sp>
        <p:nvSpPr>
          <p:cNvPr id="3" name="Content Placeholder 2">
            <a:extLst>
              <a:ext uri="{FF2B5EF4-FFF2-40B4-BE49-F238E27FC236}">
                <a16:creationId xmlns:a16="http://schemas.microsoft.com/office/drawing/2014/main" id="{12F9D0DA-09FA-D586-B40D-F5541165C4E6}"/>
              </a:ext>
            </a:extLst>
          </p:cNvPr>
          <p:cNvSpPr>
            <a:spLocks noGrp="1"/>
          </p:cNvSpPr>
          <p:nvPr>
            <p:ph idx="1"/>
          </p:nvPr>
        </p:nvSpPr>
        <p:spPr>
          <a:xfrm>
            <a:off x="1097280" y="2158250"/>
            <a:ext cx="10058400" cy="4023360"/>
          </a:xfrm>
        </p:spPr>
        <p:txBody>
          <a:bodyPr>
            <a:normAutofit lnSpcReduction="10000"/>
          </a:bodyPr>
          <a:lstStyle/>
          <a:p>
            <a:pPr>
              <a:lnSpc>
                <a:spcPct val="100000"/>
              </a:lnSpc>
              <a:buFont typeface="Wingdings" panose="05000000000000000000" pitchFamily="2" charset="2"/>
              <a:buChar char="Ø"/>
            </a:pPr>
            <a:r>
              <a:rPr lang="en-GB" sz="2400" b="0" i="0" dirty="0">
                <a:solidFill>
                  <a:schemeClr val="tx1"/>
                </a:solidFill>
                <a:effectLst/>
                <a:latin typeface="Times New Roman" panose="02020603050405020304" pitchFamily="18" charset="0"/>
                <a:cs typeface="Times New Roman" panose="02020603050405020304" pitchFamily="18" charset="0"/>
              </a:rPr>
              <a:t>Like create operations, </a:t>
            </a:r>
            <a:r>
              <a:rPr lang="en-GB" sz="2400" b="0" i="0" u="none" strike="noStrike" dirty="0">
                <a:solidFill>
                  <a:schemeClr val="tx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update</a:t>
            </a:r>
            <a:r>
              <a:rPr lang="en-GB" sz="2400" b="0" i="0" dirty="0">
                <a:solidFill>
                  <a:schemeClr val="tx1"/>
                </a:solidFill>
                <a:effectLst/>
                <a:latin typeface="Times New Roman" panose="02020603050405020304" pitchFamily="18" charset="0"/>
                <a:cs typeface="Times New Roman" panose="02020603050405020304" pitchFamily="18" charset="0"/>
              </a:rPr>
              <a:t> operations operate on a single collection, and they are atomic at a single document level. An update operation takes filters and criteria to select the documents you want to update.</a:t>
            </a:r>
          </a:p>
          <a:p>
            <a:pPr>
              <a:lnSpc>
                <a:spcPct val="100000"/>
              </a:lnSpc>
              <a:buFont typeface="Wingdings" panose="05000000000000000000" pitchFamily="2" charset="2"/>
              <a:buChar char="Ø"/>
            </a:pPr>
            <a:r>
              <a:rPr lang="en-GB" sz="2400" b="0" i="0" dirty="0">
                <a:solidFill>
                  <a:schemeClr val="tx1"/>
                </a:solidFill>
                <a:effectLst/>
                <a:latin typeface="Times New Roman" panose="02020603050405020304" pitchFamily="18" charset="0"/>
                <a:cs typeface="Times New Roman" panose="02020603050405020304" pitchFamily="18" charset="0"/>
              </a:rPr>
              <a:t>updates are permanent and can’t be rolled back. This applies to delete operations as well.</a:t>
            </a:r>
            <a:endParaRPr lang="en-GB" sz="2400" dirty="0">
              <a:solidFill>
                <a:schemeClr val="tx1"/>
              </a:solidFill>
              <a:latin typeface="Times New Roman" panose="02020603050405020304" pitchFamily="18" charset="0"/>
              <a:cs typeface="Times New Roman" panose="02020603050405020304" pitchFamily="18" charset="0"/>
            </a:endParaRPr>
          </a:p>
          <a:p>
            <a:pPr algn="l">
              <a:lnSpc>
                <a:spcPct val="100000"/>
              </a:lnSpc>
              <a:spcBef>
                <a:spcPts val="1125"/>
              </a:spcBef>
              <a:spcAft>
                <a:spcPts val="1125"/>
              </a:spcAft>
              <a:buFont typeface="Wingdings" panose="05000000000000000000" pitchFamily="2" charset="2"/>
              <a:buChar char="Ø"/>
            </a:pPr>
            <a:r>
              <a:rPr lang="en-IN" sz="2400" b="0" i="0" dirty="0">
                <a:solidFill>
                  <a:schemeClr val="tx1"/>
                </a:solidFill>
                <a:effectLst/>
                <a:latin typeface="Times New Roman" panose="02020603050405020304" pitchFamily="18" charset="0"/>
                <a:cs typeface="Times New Roman" panose="02020603050405020304" pitchFamily="18" charset="0"/>
              </a:rPr>
              <a:t>For MongoDB CRUD, there are three different methods of updating documents:</a:t>
            </a:r>
          </a:p>
          <a:p>
            <a:pPr lvl="1">
              <a:lnSpc>
                <a:spcPct val="100000"/>
              </a:lnSpc>
              <a:buFont typeface="Arial" panose="020B0604020202020204" pitchFamily="34" charset="0"/>
              <a:buChar char="•"/>
            </a:pPr>
            <a:r>
              <a:rPr lang="en-IN" sz="2400" b="0" i="0" u="none" strike="noStrike" dirty="0" err="1">
                <a:solidFill>
                  <a:srgbClr val="6EAC1C"/>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db.collection.updateOne</a:t>
            </a:r>
            <a:r>
              <a:rPr lang="en-IN" sz="2400" b="0" i="0" u="none" strike="noStrike" dirty="0">
                <a:solidFill>
                  <a:schemeClr val="tx1"/>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a:t>
            </a:r>
            <a:endParaRPr lang="en-IN" sz="2400" b="0" i="0" dirty="0">
              <a:solidFill>
                <a:schemeClr val="tx1"/>
              </a:solidFill>
              <a:effectLst/>
              <a:latin typeface="Times New Roman" panose="02020603050405020304" pitchFamily="18" charset="0"/>
              <a:cs typeface="Times New Roman" panose="02020603050405020304" pitchFamily="18" charset="0"/>
            </a:endParaRPr>
          </a:p>
          <a:p>
            <a:pPr lvl="1">
              <a:lnSpc>
                <a:spcPct val="100000"/>
              </a:lnSpc>
              <a:buFont typeface="Arial" panose="020B0604020202020204" pitchFamily="34" charset="0"/>
              <a:buChar char="•"/>
            </a:pPr>
            <a:r>
              <a:rPr lang="en-IN" sz="2400" b="0" i="0" u="none" strike="noStrike" dirty="0" err="1">
                <a:solidFill>
                  <a:srgbClr val="6EAC1C"/>
                </a:solidFill>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db.collection.updateMany</a:t>
            </a:r>
            <a:r>
              <a:rPr lang="en-IN" sz="2400" b="0" i="0" u="none" strike="noStrike" dirty="0">
                <a:solidFill>
                  <a:schemeClr val="tx1"/>
                </a:solidFill>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a:t>
            </a:r>
            <a:endParaRPr lang="en-IN" sz="2400" b="0" i="0" dirty="0">
              <a:solidFill>
                <a:schemeClr val="tx1"/>
              </a:solidFill>
              <a:effectLst/>
              <a:latin typeface="Times New Roman" panose="02020603050405020304" pitchFamily="18" charset="0"/>
              <a:cs typeface="Times New Roman" panose="02020603050405020304" pitchFamily="18" charset="0"/>
            </a:endParaRPr>
          </a:p>
          <a:p>
            <a:pPr lvl="1">
              <a:lnSpc>
                <a:spcPct val="100000"/>
              </a:lnSpc>
              <a:buFont typeface="Arial" panose="020B0604020202020204" pitchFamily="34" charset="0"/>
              <a:buChar char="•"/>
            </a:pPr>
            <a:r>
              <a:rPr lang="en-IN" sz="2400" b="0" i="0" u="none" strike="noStrike" dirty="0" err="1">
                <a:solidFill>
                  <a:srgbClr val="6EAC1C"/>
                </a:solidFill>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db.collection.replaceOne</a:t>
            </a:r>
            <a:r>
              <a:rPr lang="en-IN" sz="2400" b="0" i="0" u="none" strike="noStrike" dirty="0">
                <a:solidFill>
                  <a:schemeClr val="tx1"/>
                </a:solidFill>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a:t>
            </a:r>
            <a:endParaRPr lang="en-IN" sz="2400" b="0" i="0" dirty="0">
              <a:solidFill>
                <a:schemeClr val="tx1"/>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7382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07A019-393B-3222-9398-383F34EADB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72E321-4699-8E0C-90A9-9C91C84435DC}"/>
              </a:ext>
            </a:extLst>
          </p:cNvPr>
          <p:cNvSpPr>
            <a:spLocks noGrp="1"/>
          </p:cNvSpPr>
          <p:nvPr>
            <p:ph type="title"/>
          </p:nvPr>
        </p:nvSpPr>
        <p:spPr/>
        <p:txBody>
          <a:bodyPr/>
          <a:lstStyle/>
          <a:p>
            <a:pPr algn="ctr">
              <a:lnSpc>
                <a:spcPts val="2250"/>
              </a:lnSpc>
              <a:spcBef>
                <a:spcPts val="1125"/>
              </a:spcBef>
              <a:spcAft>
                <a:spcPts val="1125"/>
              </a:spcAft>
            </a:pPr>
            <a:r>
              <a:rPr lang="en-IN" i="0" dirty="0" err="1">
                <a:solidFill>
                  <a:srgbClr val="42494F"/>
                </a:solidFill>
                <a:effectLst/>
                <a:latin typeface="Akzidenz Grotesk BQ Medium"/>
              </a:rPr>
              <a:t>updateOne</a:t>
            </a:r>
            <a:r>
              <a:rPr lang="en-IN" i="0" dirty="0">
                <a:solidFill>
                  <a:srgbClr val="42494F"/>
                </a:solidFill>
                <a:effectLst/>
                <a:latin typeface="Akzidenz Grotesk BQ Medium"/>
              </a:rPr>
              <a:t>()</a:t>
            </a:r>
          </a:p>
        </p:txBody>
      </p:sp>
      <p:sp>
        <p:nvSpPr>
          <p:cNvPr id="3" name="Content Placeholder 2">
            <a:extLst>
              <a:ext uri="{FF2B5EF4-FFF2-40B4-BE49-F238E27FC236}">
                <a16:creationId xmlns:a16="http://schemas.microsoft.com/office/drawing/2014/main" id="{666EB17D-60BB-900A-2E87-61BFB8950B5E}"/>
              </a:ext>
            </a:extLst>
          </p:cNvPr>
          <p:cNvSpPr>
            <a:spLocks noGrp="1"/>
          </p:cNvSpPr>
          <p:nvPr>
            <p:ph idx="1"/>
          </p:nvPr>
        </p:nvSpPr>
        <p:spPr>
          <a:xfrm>
            <a:off x="1097280" y="2158250"/>
            <a:ext cx="10058400" cy="4023360"/>
          </a:xfrm>
        </p:spPr>
        <p:txBody>
          <a:bodyPr>
            <a:normAutofit/>
          </a:bodyPr>
          <a:lstStyle/>
          <a:p>
            <a:pPr>
              <a:lnSpc>
                <a:spcPct val="100000"/>
              </a:lnSpc>
              <a:buFont typeface="Wingdings" panose="05000000000000000000" pitchFamily="2" charset="2"/>
              <a:buChar char="Ø"/>
            </a:pPr>
            <a:r>
              <a:rPr lang="en-GB" sz="2000" b="0" i="0" dirty="0">
                <a:solidFill>
                  <a:srgbClr val="42494F"/>
                </a:solidFill>
                <a:effectLst/>
                <a:latin typeface="Akzidenz Grotesk BQ Light"/>
              </a:rPr>
              <a:t> update a currently existing record and change a single document with an update operation. </a:t>
            </a:r>
          </a:p>
          <a:p>
            <a:pPr>
              <a:lnSpc>
                <a:spcPct val="100000"/>
              </a:lnSpc>
              <a:buFont typeface="Wingdings" panose="05000000000000000000" pitchFamily="2" charset="2"/>
              <a:buChar char="Ø"/>
            </a:pPr>
            <a:r>
              <a:rPr lang="en-GB" sz="2000" b="0" i="0" dirty="0">
                <a:solidFill>
                  <a:srgbClr val="42494F"/>
                </a:solidFill>
                <a:effectLst/>
                <a:latin typeface="Akzidenz Grotesk BQ Light"/>
              </a:rPr>
              <a:t>To update a document, we provide the method with two arguments: an </a:t>
            </a:r>
            <a:r>
              <a:rPr lang="en-GB" sz="2000" b="1" i="0" dirty="0">
                <a:solidFill>
                  <a:srgbClr val="42494F"/>
                </a:solidFill>
                <a:effectLst/>
                <a:latin typeface="Akzidenz Grotesk BQ Light"/>
              </a:rPr>
              <a:t>update filter </a:t>
            </a:r>
            <a:r>
              <a:rPr lang="en-GB" sz="2000" b="0" i="0" dirty="0">
                <a:solidFill>
                  <a:srgbClr val="42494F"/>
                </a:solidFill>
                <a:effectLst/>
                <a:latin typeface="Akzidenz Grotesk BQ Light"/>
              </a:rPr>
              <a:t>and an </a:t>
            </a:r>
            <a:r>
              <a:rPr lang="en-GB" sz="2000" b="1" i="0" dirty="0">
                <a:solidFill>
                  <a:srgbClr val="42494F"/>
                </a:solidFill>
                <a:effectLst/>
                <a:latin typeface="Akzidenz Grotesk BQ Light"/>
              </a:rPr>
              <a:t>update action</a:t>
            </a:r>
            <a:r>
              <a:rPr lang="en-GB" sz="2000" b="0" i="0" dirty="0">
                <a:solidFill>
                  <a:srgbClr val="42494F"/>
                </a:solidFill>
                <a:effectLst/>
                <a:latin typeface="Akzidenz Grotesk BQ Light"/>
              </a:rPr>
              <a:t>.</a:t>
            </a:r>
            <a:endParaRPr lang="en-IN" sz="24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831A658-5315-1652-029A-87B9B83ACB9A}"/>
              </a:ext>
            </a:extLst>
          </p:cNvPr>
          <p:cNvPicPr>
            <a:picLocks noChangeAspect="1"/>
          </p:cNvPicPr>
          <p:nvPr/>
        </p:nvPicPr>
        <p:blipFill>
          <a:blip r:embed="rId3"/>
          <a:stretch>
            <a:fillRect/>
          </a:stretch>
        </p:blipFill>
        <p:spPr>
          <a:xfrm>
            <a:off x="2043227" y="3429000"/>
            <a:ext cx="7644548" cy="1129073"/>
          </a:xfrm>
          <a:prstGeom prst="rect">
            <a:avLst/>
          </a:prstGeom>
        </p:spPr>
      </p:pic>
      <p:pic>
        <p:nvPicPr>
          <p:cNvPr id="9" name="Picture 8">
            <a:extLst>
              <a:ext uri="{FF2B5EF4-FFF2-40B4-BE49-F238E27FC236}">
                <a16:creationId xmlns:a16="http://schemas.microsoft.com/office/drawing/2014/main" id="{5FB2C3CC-1983-686C-E1F6-AA41F0BCC72A}"/>
              </a:ext>
            </a:extLst>
          </p:cNvPr>
          <p:cNvPicPr>
            <a:picLocks noChangeAspect="1"/>
          </p:cNvPicPr>
          <p:nvPr/>
        </p:nvPicPr>
        <p:blipFill>
          <a:blip r:embed="rId4"/>
          <a:stretch>
            <a:fillRect/>
          </a:stretch>
        </p:blipFill>
        <p:spPr>
          <a:xfrm>
            <a:off x="2043227" y="4978963"/>
            <a:ext cx="7751937" cy="698372"/>
          </a:xfrm>
          <a:prstGeom prst="rect">
            <a:avLst/>
          </a:prstGeom>
        </p:spPr>
      </p:pic>
    </p:spTree>
    <p:extLst>
      <p:ext uri="{BB962C8B-B14F-4D97-AF65-F5344CB8AC3E}">
        <p14:creationId xmlns:p14="http://schemas.microsoft.com/office/powerpoint/2010/main" val="39658034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57AB06-F004-C5FC-8309-3BE4D85148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60F12E-B02C-5284-C146-9B49F74523F0}"/>
              </a:ext>
            </a:extLst>
          </p:cNvPr>
          <p:cNvSpPr>
            <a:spLocks noGrp="1"/>
          </p:cNvSpPr>
          <p:nvPr>
            <p:ph type="title"/>
          </p:nvPr>
        </p:nvSpPr>
        <p:spPr/>
        <p:txBody>
          <a:bodyPr/>
          <a:lstStyle/>
          <a:p>
            <a:pPr algn="ctr">
              <a:lnSpc>
                <a:spcPts val="2250"/>
              </a:lnSpc>
              <a:spcBef>
                <a:spcPts val="1125"/>
              </a:spcBef>
              <a:spcAft>
                <a:spcPts val="1125"/>
              </a:spcAft>
            </a:pPr>
            <a:r>
              <a:rPr lang="en-IN" b="0" i="0" dirty="0" err="1">
                <a:solidFill>
                  <a:srgbClr val="42494F"/>
                </a:solidFill>
                <a:effectLst/>
                <a:latin typeface="Akzidenz Grotesk BQ Medium"/>
              </a:rPr>
              <a:t>updateMany</a:t>
            </a:r>
            <a:r>
              <a:rPr lang="en-IN" b="0" i="0" dirty="0">
                <a:solidFill>
                  <a:srgbClr val="42494F"/>
                </a:solidFill>
                <a:effectLst/>
                <a:latin typeface="Akzidenz Grotesk BQ Medium"/>
              </a:rPr>
              <a:t>()</a:t>
            </a:r>
          </a:p>
        </p:txBody>
      </p:sp>
      <p:sp>
        <p:nvSpPr>
          <p:cNvPr id="4" name="Rectangle 1">
            <a:extLst>
              <a:ext uri="{FF2B5EF4-FFF2-40B4-BE49-F238E27FC236}">
                <a16:creationId xmlns:a16="http://schemas.microsoft.com/office/drawing/2014/main" id="{5B39C036-27E8-1057-C85A-47B3BE97B758}"/>
              </a:ext>
            </a:extLst>
          </p:cNvPr>
          <p:cNvSpPr>
            <a:spLocks noChangeArrowheads="1"/>
          </p:cNvSpPr>
          <p:nvPr/>
        </p:nvSpPr>
        <p:spPr bwMode="auto">
          <a:xfrm>
            <a:off x="0" y="0"/>
            <a:ext cx="12192000" cy="457200"/>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a:ln>
                  <a:noFill/>
                </a:ln>
                <a:solidFill>
                  <a:srgbClr val="42494F"/>
                </a:solidFill>
                <a:effectLst/>
                <a:latin typeface="Akzidenz Grotesk BQ Light"/>
              </a:rPr>
              <a:t>updateMany()</a:t>
            </a:r>
            <a:r>
              <a:rPr kumimoji="0" lang="en-US" altLang="en-US" sz="1200" b="0" i="0" u="none" strike="noStrike" cap="none" normalizeH="0" baseline="0">
                <a:ln>
                  <a:noFill/>
                </a:ln>
                <a:solidFill>
                  <a:srgbClr val="42494F"/>
                </a:solidFill>
                <a:effectLst/>
                <a:latin typeface="Akzidenz Grotesk BQ Light"/>
              </a:rPr>
              <a:t> allows us to update multiple items by passing in a list of items, just as we did when inserting multiple items. This update operation uses the same syntax for updating a single document.</a:t>
            </a:r>
            <a:endParaRPr kumimoji="0" lang="en-US" altLang="en-US" sz="1000" b="0" i="0" u="none" strike="noStrike" cap="none" normalizeH="0" baseline="0">
              <a:ln>
                <a:noFill/>
              </a:ln>
              <a:solidFill>
                <a:srgbClr val="C0C5CE"/>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C0C5CE"/>
                </a:solidFill>
                <a:effectLst/>
                <a:latin typeface="Menlo"/>
              </a:rPr>
              <a:t>db.RecordsDB.up</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31718106-2753-6A30-B2D0-157F98F8FBF6}"/>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a:ln>
                  <a:noFill/>
                </a:ln>
                <a:solidFill>
                  <a:srgbClr val="42494F"/>
                </a:solidFill>
                <a:effectLst/>
                <a:latin typeface="Akzidenz Grotesk BQ Light"/>
              </a:rPr>
              <a:t>updateMany()</a:t>
            </a:r>
            <a:r>
              <a:rPr kumimoji="0" lang="en-US" altLang="en-US" sz="1200" b="0" i="0" u="none" strike="noStrike" cap="none" normalizeH="0" baseline="0">
                <a:ln>
                  <a:noFill/>
                </a:ln>
                <a:solidFill>
                  <a:srgbClr val="42494F"/>
                </a:solidFill>
                <a:effectLst/>
                <a:latin typeface="Akzidenz Grotesk BQ Light"/>
              </a:rPr>
              <a:t> allows us to update multiple items by passing in a list of items, just as we did when inserting multiple items. This update operation uses the same syntax for updating a single document.</a:t>
            </a:r>
            <a:endParaRPr kumimoji="0" lang="en-US" altLang="en-US" sz="900" b="0" i="0" u="none" strike="noStrike" cap="none" normalizeH="0" baseline="0">
              <a:ln>
                <a:noFill/>
              </a:ln>
              <a:solidFill>
                <a:srgbClr val="EEEEEE"/>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a:ln>
                  <a:noFill/>
                </a:ln>
                <a:solidFill>
                  <a:srgbClr val="EEEEEE"/>
                </a:solidFill>
                <a:effectLst/>
                <a:latin typeface="Arial Unicode MS"/>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00C943C1-18B7-1F08-FB1A-DAB600BFB5F9}"/>
              </a:ext>
            </a:extLst>
          </p:cNvPr>
          <p:cNvSpPr>
            <a:spLocks noGrp="1" noChangeArrowheads="1"/>
          </p:cNvSpPr>
          <p:nvPr>
            <p:ph idx="1"/>
          </p:nvPr>
        </p:nvSpPr>
        <p:spPr bwMode="auto">
          <a:xfrm>
            <a:off x="1219200" y="2006577"/>
            <a:ext cx="10058400" cy="191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updateMany</a:t>
            </a:r>
            <a:r>
              <a:rPr kumimoji="0" lang="en-US" altLang="en-US" sz="2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allows us to update multiple items by passing in a list of items, just as we did when inserting multiple items. This update operation uses the same syntax for updating a single document.</a:t>
            </a:r>
          </a:p>
          <a:p>
            <a:pPr marL="0" marR="0" lvl="0" indent="0" algn="l" defTabSz="914400" rtl="0" eaLnBrk="0" fontAlgn="base" latinLnBrk="0" hangingPunct="0">
              <a:lnSpc>
                <a:spcPct val="100000"/>
              </a:lnSpc>
              <a:spcBef>
                <a:spcPct val="0"/>
              </a:spcBef>
              <a:spcAft>
                <a:spcPct val="0"/>
              </a:spcAft>
              <a:buClrTx/>
              <a:buSzTx/>
              <a:buNone/>
              <a:tabLst/>
            </a:pP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BCA32F5A-B0AB-2F14-61C4-431894F38F5E}"/>
              </a:ext>
            </a:extLst>
          </p:cNvPr>
          <p:cNvPicPr>
            <a:picLocks noChangeAspect="1"/>
          </p:cNvPicPr>
          <p:nvPr/>
        </p:nvPicPr>
        <p:blipFill>
          <a:blip r:embed="rId3"/>
          <a:srcRect r="25207" b="774"/>
          <a:stretch/>
        </p:blipFill>
        <p:spPr>
          <a:xfrm>
            <a:off x="3505199" y="3166306"/>
            <a:ext cx="4901951" cy="809862"/>
          </a:xfrm>
          <a:prstGeom prst="rect">
            <a:avLst/>
          </a:prstGeom>
        </p:spPr>
      </p:pic>
      <p:pic>
        <p:nvPicPr>
          <p:cNvPr id="12" name="Picture 11">
            <a:extLst>
              <a:ext uri="{FF2B5EF4-FFF2-40B4-BE49-F238E27FC236}">
                <a16:creationId xmlns:a16="http://schemas.microsoft.com/office/drawing/2014/main" id="{9C750799-16A6-C5BA-05E1-CDEFC7154EA2}"/>
              </a:ext>
            </a:extLst>
          </p:cNvPr>
          <p:cNvPicPr>
            <a:picLocks noChangeAspect="1"/>
          </p:cNvPicPr>
          <p:nvPr/>
        </p:nvPicPr>
        <p:blipFill>
          <a:blip r:embed="rId4"/>
          <a:stretch>
            <a:fillRect/>
          </a:stretch>
        </p:blipFill>
        <p:spPr>
          <a:xfrm>
            <a:off x="3505199" y="4034999"/>
            <a:ext cx="4901951" cy="2146265"/>
          </a:xfrm>
          <a:prstGeom prst="rect">
            <a:avLst/>
          </a:prstGeom>
        </p:spPr>
      </p:pic>
    </p:spTree>
    <p:extLst>
      <p:ext uri="{BB962C8B-B14F-4D97-AF65-F5344CB8AC3E}">
        <p14:creationId xmlns:p14="http://schemas.microsoft.com/office/powerpoint/2010/main" val="21167408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B0CA2-7117-EFD2-F6B7-0D8E0A6E3C43}"/>
              </a:ext>
            </a:extLst>
          </p:cNvPr>
          <p:cNvSpPr>
            <a:spLocks noGrp="1"/>
          </p:cNvSpPr>
          <p:nvPr>
            <p:ph type="title"/>
          </p:nvPr>
        </p:nvSpPr>
        <p:spPr/>
        <p:txBody>
          <a:bodyPr/>
          <a:lstStyle/>
          <a:p>
            <a:pPr algn="ctr"/>
            <a:r>
              <a:rPr lang="en-IN" b="0" i="0" dirty="0" err="1">
                <a:solidFill>
                  <a:srgbClr val="42494F"/>
                </a:solidFill>
                <a:effectLst/>
                <a:latin typeface="Akzidenz Grotesk BQ Medium"/>
              </a:rPr>
              <a:t>replaceOne</a:t>
            </a:r>
            <a:r>
              <a:rPr lang="en-IN" b="0" i="0" dirty="0">
                <a:solidFill>
                  <a:srgbClr val="42494F"/>
                </a:solidFill>
                <a:effectLst/>
                <a:latin typeface="Akzidenz Grotesk BQ Medium"/>
              </a:rPr>
              <a:t>()</a:t>
            </a:r>
            <a:br>
              <a:rPr lang="en-IN" b="0" i="0" dirty="0">
                <a:solidFill>
                  <a:srgbClr val="42494F"/>
                </a:solidFill>
                <a:effectLst/>
                <a:latin typeface="Akzidenz Grotesk BQ Medium"/>
              </a:rPr>
            </a:br>
            <a:endParaRPr lang="en-IN" dirty="0"/>
          </a:p>
        </p:txBody>
      </p:sp>
      <p:sp>
        <p:nvSpPr>
          <p:cNvPr id="3" name="Content Placeholder 2">
            <a:extLst>
              <a:ext uri="{FF2B5EF4-FFF2-40B4-BE49-F238E27FC236}">
                <a16:creationId xmlns:a16="http://schemas.microsoft.com/office/drawing/2014/main" id="{C4527C32-45ED-9263-5FCE-747290BF88B8}"/>
              </a:ext>
            </a:extLst>
          </p:cNvPr>
          <p:cNvSpPr>
            <a:spLocks noGrp="1"/>
          </p:cNvSpPr>
          <p:nvPr>
            <p:ph idx="1"/>
          </p:nvPr>
        </p:nvSpPr>
        <p:spPr/>
        <p:txBody>
          <a:bodyPr>
            <a:normAutofit/>
          </a:bodyPr>
          <a:lstStyle/>
          <a:p>
            <a:pPr>
              <a:buFont typeface="Wingdings" panose="05000000000000000000" pitchFamily="2" charset="2"/>
              <a:buChar char="Ø"/>
            </a:pPr>
            <a:r>
              <a:rPr lang="en-GB" sz="2400" b="0" i="0" dirty="0">
                <a:solidFill>
                  <a:srgbClr val="42494F"/>
                </a:solidFill>
                <a:effectLst/>
                <a:latin typeface="Times New Roman" panose="02020603050405020304" pitchFamily="18" charset="0"/>
                <a:cs typeface="Times New Roman" panose="02020603050405020304" pitchFamily="18" charset="0"/>
              </a:rPr>
              <a:t>The</a:t>
            </a:r>
            <a:r>
              <a:rPr lang="en-GB" sz="2400" b="0" i="1" dirty="0">
                <a:solidFill>
                  <a:srgbClr val="42494F"/>
                </a:solidFill>
                <a:effectLst/>
                <a:latin typeface="Times New Roman" panose="02020603050405020304" pitchFamily="18" charset="0"/>
                <a:cs typeface="Times New Roman" panose="02020603050405020304" pitchFamily="18" charset="0"/>
              </a:rPr>
              <a:t> </a:t>
            </a:r>
            <a:r>
              <a:rPr lang="en-GB" sz="2400" b="0" i="1" dirty="0" err="1">
                <a:solidFill>
                  <a:srgbClr val="42494F"/>
                </a:solidFill>
                <a:effectLst/>
                <a:latin typeface="Times New Roman" panose="02020603050405020304" pitchFamily="18" charset="0"/>
                <a:cs typeface="Times New Roman" panose="02020603050405020304" pitchFamily="18" charset="0"/>
              </a:rPr>
              <a:t>replaceOne</a:t>
            </a:r>
            <a:r>
              <a:rPr lang="en-GB" sz="2400" b="0" i="1" dirty="0">
                <a:solidFill>
                  <a:srgbClr val="42494F"/>
                </a:solidFill>
                <a:effectLst/>
                <a:latin typeface="Times New Roman" panose="02020603050405020304" pitchFamily="18" charset="0"/>
                <a:cs typeface="Times New Roman" panose="02020603050405020304" pitchFamily="18" charset="0"/>
              </a:rPr>
              <a:t>()</a:t>
            </a:r>
            <a:r>
              <a:rPr lang="en-GB" sz="2400" b="0" i="0" dirty="0">
                <a:solidFill>
                  <a:srgbClr val="42494F"/>
                </a:solidFill>
                <a:effectLst/>
                <a:latin typeface="Times New Roman" panose="02020603050405020304" pitchFamily="18" charset="0"/>
                <a:cs typeface="Times New Roman" panose="02020603050405020304" pitchFamily="18" charset="0"/>
              </a:rPr>
              <a:t> method replaces a single document in the specified collection. </a:t>
            </a:r>
            <a:r>
              <a:rPr lang="en-GB" sz="2400" b="0" i="1" dirty="0" err="1">
                <a:solidFill>
                  <a:srgbClr val="42494F"/>
                </a:solidFill>
                <a:effectLst/>
                <a:latin typeface="Times New Roman" panose="02020603050405020304" pitchFamily="18" charset="0"/>
                <a:cs typeface="Times New Roman" panose="02020603050405020304" pitchFamily="18" charset="0"/>
              </a:rPr>
              <a:t>replaceOne</a:t>
            </a:r>
            <a:r>
              <a:rPr lang="en-GB" sz="2400" b="0" i="1" dirty="0">
                <a:solidFill>
                  <a:srgbClr val="42494F"/>
                </a:solidFill>
                <a:effectLst/>
                <a:latin typeface="Times New Roman" panose="02020603050405020304" pitchFamily="18" charset="0"/>
                <a:cs typeface="Times New Roman" panose="02020603050405020304" pitchFamily="18" charset="0"/>
              </a:rPr>
              <a:t>()</a:t>
            </a:r>
            <a:r>
              <a:rPr lang="en-GB" sz="2400" b="0" i="0" dirty="0">
                <a:solidFill>
                  <a:srgbClr val="42494F"/>
                </a:solidFill>
                <a:effectLst/>
                <a:latin typeface="Times New Roman" panose="02020603050405020304" pitchFamily="18" charset="0"/>
                <a:cs typeface="Times New Roman" panose="02020603050405020304" pitchFamily="18" charset="0"/>
              </a:rPr>
              <a:t> replaces the entire document, meaning fields in the old document not contained in the new one will be lost.</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1DEC808-B132-B210-2A67-77635F276EAD}"/>
              </a:ext>
            </a:extLst>
          </p:cNvPr>
          <p:cNvPicPr>
            <a:picLocks noChangeAspect="1"/>
          </p:cNvPicPr>
          <p:nvPr/>
        </p:nvPicPr>
        <p:blipFill>
          <a:blip r:embed="rId2"/>
          <a:stretch>
            <a:fillRect/>
          </a:stretch>
        </p:blipFill>
        <p:spPr>
          <a:xfrm>
            <a:off x="3519055" y="3393462"/>
            <a:ext cx="5363916" cy="1097599"/>
          </a:xfrm>
          <a:prstGeom prst="rect">
            <a:avLst/>
          </a:prstGeom>
        </p:spPr>
      </p:pic>
      <p:pic>
        <p:nvPicPr>
          <p:cNvPr id="7" name="Picture 6">
            <a:extLst>
              <a:ext uri="{FF2B5EF4-FFF2-40B4-BE49-F238E27FC236}">
                <a16:creationId xmlns:a16="http://schemas.microsoft.com/office/drawing/2014/main" id="{F8A62B0A-DC85-D37B-C113-840BD5342941}"/>
              </a:ext>
            </a:extLst>
          </p:cNvPr>
          <p:cNvPicPr>
            <a:picLocks noChangeAspect="1"/>
          </p:cNvPicPr>
          <p:nvPr/>
        </p:nvPicPr>
        <p:blipFill>
          <a:blip r:embed="rId3"/>
          <a:stretch>
            <a:fillRect/>
          </a:stretch>
        </p:blipFill>
        <p:spPr>
          <a:xfrm>
            <a:off x="3529174" y="4769773"/>
            <a:ext cx="5353797" cy="1049764"/>
          </a:xfrm>
          <a:prstGeom prst="rect">
            <a:avLst/>
          </a:prstGeom>
        </p:spPr>
      </p:pic>
    </p:spTree>
    <p:extLst>
      <p:ext uri="{BB962C8B-B14F-4D97-AF65-F5344CB8AC3E}">
        <p14:creationId xmlns:p14="http://schemas.microsoft.com/office/powerpoint/2010/main" val="4242674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DCC93-66FD-FE6F-2495-10336EB83946}"/>
              </a:ext>
            </a:extLst>
          </p:cNvPr>
          <p:cNvSpPr>
            <a:spLocks noGrp="1"/>
          </p:cNvSpPr>
          <p:nvPr>
            <p:ph type="title"/>
          </p:nvPr>
        </p:nvSpPr>
        <p:spPr/>
        <p:txBody>
          <a:bodyPr/>
          <a:lstStyle/>
          <a:p>
            <a:pPr algn="ctr"/>
            <a:r>
              <a:rPr lang="en-IN" b="0" i="0" dirty="0">
                <a:solidFill>
                  <a:srgbClr val="42494F"/>
                </a:solidFill>
                <a:effectLst/>
                <a:latin typeface="Akzidenz Grotesk BQ Medium"/>
              </a:rPr>
              <a:t>Delete operations</a:t>
            </a:r>
            <a:br>
              <a:rPr lang="en-IN" b="0" i="0" dirty="0">
                <a:solidFill>
                  <a:srgbClr val="42494F"/>
                </a:solidFill>
                <a:effectLst/>
                <a:latin typeface="Akzidenz Grotesk BQ Medium"/>
              </a:rPr>
            </a:br>
            <a:endParaRPr lang="en-IN" dirty="0"/>
          </a:p>
        </p:txBody>
      </p:sp>
      <p:sp>
        <p:nvSpPr>
          <p:cNvPr id="3" name="Content Placeholder 2">
            <a:extLst>
              <a:ext uri="{FF2B5EF4-FFF2-40B4-BE49-F238E27FC236}">
                <a16:creationId xmlns:a16="http://schemas.microsoft.com/office/drawing/2014/main" id="{0F81D019-DAF9-3B42-BF8B-84D05A3F5502}"/>
              </a:ext>
            </a:extLst>
          </p:cNvPr>
          <p:cNvSpPr>
            <a:spLocks noGrp="1"/>
          </p:cNvSpPr>
          <p:nvPr>
            <p:ph idx="1"/>
          </p:nvPr>
        </p:nvSpPr>
        <p:spPr/>
        <p:txBody>
          <a:bodyPr>
            <a:normAutofit/>
          </a:bodyPr>
          <a:lstStyle/>
          <a:p>
            <a:pPr>
              <a:lnSpc>
                <a:spcPct val="100000"/>
              </a:lnSpc>
              <a:spcBef>
                <a:spcPts val="1125"/>
              </a:spcBef>
              <a:spcAft>
                <a:spcPts val="1125"/>
              </a:spcAft>
              <a:buFont typeface="Wingdings" panose="05000000000000000000" pitchFamily="2" charset="2"/>
              <a:buChar char="Ø"/>
            </a:pPr>
            <a:r>
              <a:rPr lang="en-GB" sz="2400" b="0" i="0" u="none" strike="noStrike" dirty="0">
                <a:solidFill>
                  <a:srgbClr val="13AA52"/>
                </a:solidFill>
                <a:effectLst/>
                <a:latin typeface="Times New Roman" panose="02020603050405020304" pitchFamily="18" charset="0"/>
                <a:cs typeface="Times New Roman" panose="02020603050405020304" pitchFamily="18" charset="0"/>
                <a:hlinkClick r:id="rId2"/>
              </a:rPr>
              <a:t>Delete</a:t>
            </a:r>
            <a:r>
              <a:rPr lang="en-GB" sz="2400" b="0" i="0" dirty="0">
                <a:solidFill>
                  <a:srgbClr val="42494F"/>
                </a:solidFill>
                <a:effectLst/>
                <a:latin typeface="Times New Roman" panose="02020603050405020304" pitchFamily="18" charset="0"/>
                <a:cs typeface="Times New Roman" panose="02020603050405020304" pitchFamily="18" charset="0"/>
              </a:rPr>
              <a:t> operations operate on a single collection, like update and create operations. Delete operations are also atomic for a single document. You can provide delete operations with filters and criteria to specify which documents you would like to delete from a collection. The filter options rely on the same syntax that read operations utilize.</a:t>
            </a:r>
          </a:p>
          <a:p>
            <a:pPr>
              <a:lnSpc>
                <a:spcPct val="100000"/>
              </a:lnSpc>
              <a:spcBef>
                <a:spcPts val="1125"/>
              </a:spcBef>
              <a:spcAft>
                <a:spcPts val="1125"/>
              </a:spcAft>
              <a:buFont typeface="Wingdings" panose="05000000000000000000" pitchFamily="2" charset="2"/>
              <a:buChar char="Ø"/>
            </a:pPr>
            <a:r>
              <a:rPr lang="en-GB" sz="2400" b="0" i="0" dirty="0">
                <a:solidFill>
                  <a:srgbClr val="42494F"/>
                </a:solidFill>
                <a:effectLst/>
                <a:latin typeface="Times New Roman" panose="02020603050405020304" pitchFamily="18" charset="0"/>
                <a:cs typeface="Times New Roman" panose="02020603050405020304" pitchFamily="18" charset="0"/>
              </a:rPr>
              <a:t>MongoDB has two different methods of deleting records from a collection:</a:t>
            </a:r>
          </a:p>
          <a:p>
            <a:pPr lvl="1">
              <a:lnSpc>
                <a:spcPct val="100000"/>
              </a:lnSpc>
              <a:buFont typeface="Wingdings" panose="05000000000000000000" pitchFamily="2" charset="2"/>
              <a:buChar char="§"/>
            </a:pPr>
            <a:r>
              <a:rPr lang="en-GB" sz="2400" b="0" i="0" u="none" strike="noStrike" dirty="0" err="1">
                <a:solidFill>
                  <a:srgbClr val="13AA52"/>
                </a:solidFill>
                <a:effectLst/>
                <a:latin typeface="Times New Roman" panose="02020603050405020304" pitchFamily="18" charset="0"/>
                <a:cs typeface="Times New Roman" panose="02020603050405020304" pitchFamily="18" charset="0"/>
                <a:hlinkClick r:id="rId3"/>
              </a:rPr>
              <a:t>db.collection.deleteOne</a:t>
            </a:r>
            <a:r>
              <a:rPr lang="en-GB" sz="2400" b="0" i="0" u="none" strike="noStrike" dirty="0">
                <a:solidFill>
                  <a:srgbClr val="13AA52"/>
                </a:solidFill>
                <a:effectLst/>
                <a:latin typeface="Times New Roman" panose="02020603050405020304" pitchFamily="18" charset="0"/>
                <a:cs typeface="Times New Roman" panose="02020603050405020304" pitchFamily="18" charset="0"/>
                <a:hlinkClick r:id="rId3"/>
              </a:rPr>
              <a:t>()</a:t>
            </a:r>
            <a:endParaRPr lang="en-GB" sz="2400" b="0" i="0" dirty="0">
              <a:solidFill>
                <a:srgbClr val="42494F"/>
              </a:solidFill>
              <a:effectLst/>
              <a:latin typeface="Times New Roman" panose="02020603050405020304" pitchFamily="18" charset="0"/>
              <a:cs typeface="Times New Roman" panose="02020603050405020304" pitchFamily="18" charset="0"/>
            </a:endParaRPr>
          </a:p>
          <a:p>
            <a:pPr lvl="1">
              <a:lnSpc>
                <a:spcPct val="100000"/>
              </a:lnSpc>
              <a:buFont typeface="Wingdings" panose="05000000000000000000" pitchFamily="2" charset="2"/>
              <a:buChar char="§"/>
            </a:pPr>
            <a:r>
              <a:rPr lang="en-GB" sz="2400" b="0" i="0" u="none" strike="noStrike" dirty="0" err="1">
                <a:solidFill>
                  <a:srgbClr val="13AA52"/>
                </a:solidFill>
                <a:effectLst/>
                <a:latin typeface="Times New Roman" panose="02020603050405020304" pitchFamily="18" charset="0"/>
                <a:cs typeface="Times New Roman" panose="02020603050405020304" pitchFamily="18" charset="0"/>
                <a:hlinkClick r:id="rId4"/>
              </a:rPr>
              <a:t>db.collection.deleteMany</a:t>
            </a:r>
            <a:r>
              <a:rPr lang="en-GB" sz="2400" b="0" i="0" u="none" strike="noStrike" dirty="0">
                <a:solidFill>
                  <a:srgbClr val="13AA52"/>
                </a:solidFill>
                <a:effectLst/>
                <a:latin typeface="Times New Roman" panose="02020603050405020304" pitchFamily="18" charset="0"/>
                <a:cs typeface="Times New Roman" panose="02020603050405020304" pitchFamily="18" charset="0"/>
                <a:hlinkClick r:id="rId4"/>
              </a:rPr>
              <a:t>()</a:t>
            </a:r>
            <a:endParaRPr lang="en-GB" sz="2400" b="0" i="0" dirty="0">
              <a:solidFill>
                <a:srgbClr val="42494F"/>
              </a:solidFill>
              <a:effectLst/>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57053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0FC0B-FE91-B470-A8A9-C5EE5A170646}"/>
              </a:ext>
            </a:extLst>
          </p:cNvPr>
          <p:cNvSpPr>
            <a:spLocks noGrp="1"/>
          </p:cNvSpPr>
          <p:nvPr>
            <p:ph type="title"/>
          </p:nvPr>
        </p:nvSpPr>
        <p:spPr/>
        <p:txBody>
          <a:bodyPr/>
          <a:lstStyle/>
          <a:p>
            <a:pPr algn="ctr"/>
            <a:r>
              <a:rPr lang="en-IN" b="0" i="0" dirty="0" err="1">
                <a:solidFill>
                  <a:srgbClr val="42494F"/>
                </a:solidFill>
                <a:effectLst/>
                <a:latin typeface="Akzidenz Grotesk BQ Medium"/>
              </a:rPr>
              <a:t>deleteOne</a:t>
            </a:r>
            <a:r>
              <a:rPr lang="en-IN" b="0" i="0" dirty="0">
                <a:solidFill>
                  <a:srgbClr val="42494F"/>
                </a:solidFill>
                <a:effectLst/>
                <a:latin typeface="Akzidenz Grotesk BQ Medium"/>
              </a:rPr>
              <a:t>()</a:t>
            </a:r>
            <a:br>
              <a:rPr lang="en-IN" b="0" i="0" dirty="0">
                <a:solidFill>
                  <a:srgbClr val="42494F"/>
                </a:solidFill>
                <a:effectLst/>
                <a:latin typeface="Akzidenz Grotesk BQ Medium"/>
              </a:rPr>
            </a:br>
            <a:endParaRPr lang="en-IN" dirty="0"/>
          </a:p>
        </p:txBody>
      </p:sp>
      <p:sp>
        <p:nvSpPr>
          <p:cNvPr id="3" name="Content Placeholder 2">
            <a:extLst>
              <a:ext uri="{FF2B5EF4-FFF2-40B4-BE49-F238E27FC236}">
                <a16:creationId xmlns:a16="http://schemas.microsoft.com/office/drawing/2014/main" id="{10695D59-80B0-A870-197D-BBD7E9AC52C1}"/>
              </a:ext>
            </a:extLst>
          </p:cNvPr>
          <p:cNvSpPr>
            <a:spLocks noGrp="1"/>
          </p:cNvSpPr>
          <p:nvPr>
            <p:ph idx="1"/>
          </p:nvPr>
        </p:nvSpPr>
        <p:spPr/>
        <p:txBody>
          <a:bodyPr>
            <a:normAutofit/>
          </a:bodyPr>
          <a:lstStyle/>
          <a:p>
            <a:pPr>
              <a:buFont typeface="Wingdings" panose="05000000000000000000" pitchFamily="2" charset="2"/>
              <a:buChar char="Ø"/>
            </a:pPr>
            <a:r>
              <a:rPr lang="en-GB" sz="2400" b="0" i="1" dirty="0" err="1">
                <a:solidFill>
                  <a:srgbClr val="42494F"/>
                </a:solidFill>
                <a:effectLst/>
                <a:latin typeface="Times New Roman" panose="02020603050405020304" pitchFamily="18" charset="0"/>
                <a:cs typeface="Times New Roman" panose="02020603050405020304" pitchFamily="18" charset="0"/>
              </a:rPr>
              <a:t>deleteOne</a:t>
            </a:r>
            <a:r>
              <a:rPr lang="en-GB" sz="2400" b="0" i="1" dirty="0">
                <a:solidFill>
                  <a:srgbClr val="42494F"/>
                </a:solidFill>
                <a:effectLst/>
                <a:latin typeface="Times New Roman" panose="02020603050405020304" pitchFamily="18" charset="0"/>
                <a:cs typeface="Times New Roman" panose="02020603050405020304" pitchFamily="18" charset="0"/>
              </a:rPr>
              <a:t>()</a:t>
            </a:r>
            <a:r>
              <a:rPr lang="en-GB" sz="2400" b="0" i="0" dirty="0">
                <a:solidFill>
                  <a:srgbClr val="42494F"/>
                </a:solidFill>
                <a:effectLst/>
                <a:latin typeface="Times New Roman" panose="02020603050405020304" pitchFamily="18" charset="0"/>
                <a:cs typeface="Times New Roman" panose="02020603050405020304" pitchFamily="18" charset="0"/>
              </a:rPr>
              <a:t> removes a document from a specified collection on the MongoDB server. A filter criteria is used to specify the item to delete. It deletes the first record that matches the provided filter.</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DEA673E-8D9F-A54A-0F1D-2B8D1638F789}"/>
              </a:ext>
            </a:extLst>
          </p:cNvPr>
          <p:cNvPicPr>
            <a:picLocks noChangeAspect="1"/>
          </p:cNvPicPr>
          <p:nvPr/>
        </p:nvPicPr>
        <p:blipFill>
          <a:blip r:embed="rId2"/>
          <a:stretch>
            <a:fillRect/>
          </a:stretch>
        </p:blipFill>
        <p:spPr>
          <a:xfrm>
            <a:off x="3404811" y="2866946"/>
            <a:ext cx="5775879" cy="1206290"/>
          </a:xfrm>
          <a:prstGeom prst="rect">
            <a:avLst/>
          </a:prstGeom>
        </p:spPr>
      </p:pic>
      <p:pic>
        <p:nvPicPr>
          <p:cNvPr id="7" name="Picture 6">
            <a:extLst>
              <a:ext uri="{FF2B5EF4-FFF2-40B4-BE49-F238E27FC236}">
                <a16:creationId xmlns:a16="http://schemas.microsoft.com/office/drawing/2014/main" id="{817DBF84-E9DF-0C4A-0220-22D038C1B438}"/>
              </a:ext>
            </a:extLst>
          </p:cNvPr>
          <p:cNvPicPr>
            <a:picLocks noChangeAspect="1"/>
          </p:cNvPicPr>
          <p:nvPr/>
        </p:nvPicPr>
        <p:blipFill>
          <a:blip r:embed="rId3"/>
          <a:stretch>
            <a:fillRect/>
          </a:stretch>
        </p:blipFill>
        <p:spPr>
          <a:xfrm>
            <a:off x="3404811" y="4403082"/>
            <a:ext cx="5860223" cy="1069463"/>
          </a:xfrm>
          <a:prstGeom prst="rect">
            <a:avLst/>
          </a:prstGeom>
        </p:spPr>
      </p:pic>
    </p:spTree>
    <p:extLst>
      <p:ext uri="{BB962C8B-B14F-4D97-AF65-F5344CB8AC3E}">
        <p14:creationId xmlns:p14="http://schemas.microsoft.com/office/powerpoint/2010/main" val="37872654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45BD-3DA6-5B8E-C19A-CC34E2303F60}"/>
              </a:ext>
            </a:extLst>
          </p:cNvPr>
          <p:cNvSpPr>
            <a:spLocks noGrp="1"/>
          </p:cNvSpPr>
          <p:nvPr>
            <p:ph type="title"/>
          </p:nvPr>
        </p:nvSpPr>
        <p:spPr/>
        <p:txBody>
          <a:bodyPr/>
          <a:lstStyle/>
          <a:p>
            <a:pPr algn="ctr"/>
            <a:r>
              <a:rPr lang="en-IN" b="0" i="0" dirty="0" err="1">
                <a:solidFill>
                  <a:srgbClr val="42494F"/>
                </a:solidFill>
                <a:effectLst/>
                <a:latin typeface="Akzidenz Grotesk BQ Medium"/>
              </a:rPr>
              <a:t>deleteMany</a:t>
            </a:r>
            <a:r>
              <a:rPr lang="en-IN" b="0" i="0" dirty="0">
                <a:solidFill>
                  <a:srgbClr val="42494F"/>
                </a:solidFill>
                <a:effectLst/>
                <a:latin typeface="Akzidenz Grotesk BQ Medium"/>
              </a:rPr>
              <a:t>()</a:t>
            </a:r>
            <a:br>
              <a:rPr lang="en-IN" b="0" i="0" dirty="0">
                <a:solidFill>
                  <a:srgbClr val="42494F"/>
                </a:solidFill>
                <a:effectLst/>
                <a:latin typeface="Akzidenz Grotesk BQ Medium"/>
              </a:rPr>
            </a:br>
            <a:endParaRPr lang="en-IN" dirty="0"/>
          </a:p>
        </p:txBody>
      </p:sp>
      <p:sp>
        <p:nvSpPr>
          <p:cNvPr id="3" name="Content Placeholder 2">
            <a:extLst>
              <a:ext uri="{FF2B5EF4-FFF2-40B4-BE49-F238E27FC236}">
                <a16:creationId xmlns:a16="http://schemas.microsoft.com/office/drawing/2014/main" id="{8D30E9EA-29D6-DB08-D394-11A6CD7AAEA7}"/>
              </a:ext>
            </a:extLst>
          </p:cNvPr>
          <p:cNvSpPr>
            <a:spLocks noGrp="1"/>
          </p:cNvSpPr>
          <p:nvPr>
            <p:ph idx="1"/>
          </p:nvPr>
        </p:nvSpPr>
        <p:spPr/>
        <p:txBody>
          <a:bodyPr>
            <a:normAutofit/>
          </a:bodyPr>
          <a:lstStyle/>
          <a:p>
            <a:pPr>
              <a:buFont typeface="Wingdings" panose="05000000000000000000" pitchFamily="2" charset="2"/>
              <a:buChar char="Ø"/>
            </a:pPr>
            <a:r>
              <a:rPr lang="en-GB" sz="2400" b="0" i="1" dirty="0" err="1">
                <a:solidFill>
                  <a:srgbClr val="42494F"/>
                </a:solidFill>
                <a:effectLst/>
                <a:latin typeface="Times New Roman" panose="02020603050405020304" pitchFamily="18" charset="0"/>
                <a:cs typeface="Times New Roman" panose="02020603050405020304" pitchFamily="18" charset="0"/>
              </a:rPr>
              <a:t>deleteMany</a:t>
            </a:r>
            <a:r>
              <a:rPr lang="en-GB" sz="2400" b="0" i="1" dirty="0">
                <a:solidFill>
                  <a:srgbClr val="42494F"/>
                </a:solidFill>
                <a:effectLst/>
                <a:latin typeface="Times New Roman" panose="02020603050405020304" pitchFamily="18" charset="0"/>
                <a:cs typeface="Times New Roman" panose="02020603050405020304" pitchFamily="18" charset="0"/>
              </a:rPr>
              <a:t>()</a:t>
            </a:r>
            <a:r>
              <a:rPr lang="en-GB" sz="2400" b="0" i="0" dirty="0">
                <a:solidFill>
                  <a:srgbClr val="42494F"/>
                </a:solidFill>
                <a:effectLst/>
                <a:latin typeface="Times New Roman" panose="02020603050405020304" pitchFamily="18" charset="0"/>
                <a:cs typeface="Times New Roman" panose="02020603050405020304" pitchFamily="18" charset="0"/>
              </a:rPr>
              <a:t> is a method used to delete multiple documents from a desired collection with a single delete operation. A list is passed into the method and the individual items are defined with filter criteria as in </a:t>
            </a:r>
            <a:r>
              <a:rPr lang="en-GB" sz="2400" b="0" i="1" dirty="0" err="1">
                <a:solidFill>
                  <a:srgbClr val="42494F"/>
                </a:solidFill>
                <a:effectLst/>
                <a:latin typeface="Times New Roman" panose="02020603050405020304" pitchFamily="18" charset="0"/>
                <a:cs typeface="Times New Roman" panose="02020603050405020304" pitchFamily="18" charset="0"/>
              </a:rPr>
              <a:t>deleteOne</a:t>
            </a:r>
            <a:r>
              <a:rPr lang="en-GB" sz="2400" b="0" i="1" dirty="0">
                <a:solidFill>
                  <a:srgbClr val="42494F"/>
                </a:solidFill>
                <a:effectLst/>
                <a:latin typeface="Times New Roman" panose="02020603050405020304" pitchFamily="18" charset="0"/>
                <a:cs typeface="Times New Roman" panose="02020603050405020304" pitchFamily="18" charset="0"/>
              </a:rPr>
              <a:t>()</a:t>
            </a:r>
            <a:r>
              <a:rPr lang="en-GB" sz="2400" b="0" i="0" dirty="0">
                <a:solidFill>
                  <a:srgbClr val="42494F"/>
                </a:solidFill>
                <a:effectLst/>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011A2C6-791C-9E83-E4D1-81CDE5A22946}"/>
              </a:ext>
            </a:extLst>
          </p:cNvPr>
          <p:cNvPicPr>
            <a:picLocks noChangeAspect="1"/>
          </p:cNvPicPr>
          <p:nvPr/>
        </p:nvPicPr>
        <p:blipFill>
          <a:blip r:embed="rId2"/>
          <a:stretch>
            <a:fillRect/>
          </a:stretch>
        </p:blipFill>
        <p:spPr>
          <a:xfrm>
            <a:off x="3345151" y="3063509"/>
            <a:ext cx="5397068" cy="1439218"/>
          </a:xfrm>
          <a:prstGeom prst="rect">
            <a:avLst/>
          </a:prstGeom>
        </p:spPr>
      </p:pic>
      <p:pic>
        <p:nvPicPr>
          <p:cNvPr id="7" name="Picture 6">
            <a:extLst>
              <a:ext uri="{FF2B5EF4-FFF2-40B4-BE49-F238E27FC236}">
                <a16:creationId xmlns:a16="http://schemas.microsoft.com/office/drawing/2014/main" id="{16124691-2E22-5D1E-9E2B-1BE3ABF55C3D}"/>
              </a:ext>
            </a:extLst>
          </p:cNvPr>
          <p:cNvPicPr>
            <a:picLocks noChangeAspect="1"/>
          </p:cNvPicPr>
          <p:nvPr/>
        </p:nvPicPr>
        <p:blipFill>
          <a:blip r:embed="rId3"/>
          <a:stretch>
            <a:fillRect/>
          </a:stretch>
        </p:blipFill>
        <p:spPr>
          <a:xfrm>
            <a:off x="3397466" y="4537016"/>
            <a:ext cx="5397068" cy="1614076"/>
          </a:xfrm>
          <a:prstGeom prst="rect">
            <a:avLst/>
          </a:prstGeom>
        </p:spPr>
      </p:pic>
    </p:spTree>
    <p:extLst>
      <p:ext uri="{BB962C8B-B14F-4D97-AF65-F5344CB8AC3E}">
        <p14:creationId xmlns:p14="http://schemas.microsoft.com/office/powerpoint/2010/main" val="29005600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ขอบคุณ - Thank you. - Mondly Phrasebook">
            <a:extLst>
              <a:ext uri="{FF2B5EF4-FFF2-40B4-BE49-F238E27FC236}">
                <a16:creationId xmlns:a16="http://schemas.microsoft.com/office/drawing/2014/main" id="{BF5EC719-9B87-8AB1-4F42-B23C093051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2320" y="703263"/>
            <a:ext cx="5227320" cy="5227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8713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041CD-DF8C-6456-E3EB-2FF273D5B516}"/>
              </a:ext>
            </a:extLst>
          </p:cNvPr>
          <p:cNvSpPr>
            <a:spLocks noGrp="1"/>
          </p:cNvSpPr>
          <p:nvPr>
            <p:ph type="title"/>
          </p:nvPr>
        </p:nvSpPr>
        <p:spPr/>
        <p:txBody>
          <a:bodyPr/>
          <a:lstStyle/>
          <a:p>
            <a:pPr algn="ctr"/>
            <a:r>
              <a:rPr lang="en-GB" b="1" dirty="0">
                <a:solidFill>
                  <a:schemeClr val="tx1"/>
                </a:solidFill>
                <a:latin typeface="Times New Roman" panose="02020603050405020304" pitchFamily="18" charset="0"/>
                <a:cs typeface="Times New Roman" panose="02020603050405020304" pitchFamily="18" charset="0"/>
              </a:rPr>
              <a:t>MONGO DB </a:t>
            </a:r>
            <a:endParaRPr lang="en-IN" dirty="0">
              <a:solidFill>
                <a:schemeClr val="tx1"/>
              </a:solidFill>
            </a:endParaRPr>
          </a:p>
        </p:txBody>
      </p:sp>
      <p:sp>
        <p:nvSpPr>
          <p:cNvPr id="3" name="Content Placeholder 2">
            <a:extLst>
              <a:ext uri="{FF2B5EF4-FFF2-40B4-BE49-F238E27FC236}">
                <a16:creationId xmlns:a16="http://schemas.microsoft.com/office/drawing/2014/main" id="{E46F6D31-FEA2-3D26-BBD8-42238FB2B2B1}"/>
              </a:ext>
            </a:extLst>
          </p:cNvPr>
          <p:cNvSpPr>
            <a:spLocks noGrp="1"/>
          </p:cNvSpPr>
          <p:nvPr>
            <p:ph idx="1"/>
          </p:nvPr>
        </p:nvSpPr>
        <p:spPr>
          <a:xfrm>
            <a:off x="1097279" y="1845734"/>
            <a:ext cx="5386647" cy="4023360"/>
          </a:xfrm>
        </p:spPr>
        <p:txBody>
          <a:bodyPr>
            <a:normAutofit lnSpcReduction="10000"/>
          </a:bodyPr>
          <a:lstStyle/>
          <a:p>
            <a:pPr marL="0" indent="0" algn="just">
              <a:lnSpc>
                <a:spcPct val="100000"/>
              </a:lnSpc>
              <a:spcBef>
                <a:spcPts val="750"/>
              </a:spcBef>
              <a:spcAft>
                <a:spcPts val="600"/>
              </a:spcAft>
              <a:buNone/>
            </a:pPr>
            <a:r>
              <a:rPr lang="en-GB" sz="2400" b="1" i="0" dirty="0">
                <a:solidFill>
                  <a:schemeClr val="tx1"/>
                </a:solidFill>
                <a:effectLst/>
                <a:latin typeface="Times New Roman" panose="02020603050405020304" pitchFamily="18" charset="0"/>
                <a:cs typeface="Times New Roman" panose="02020603050405020304" pitchFamily="18" charset="0"/>
              </a:rPr>
              <a:t>Data storage</a:t>
            </a:r>
            <a:endParaRPr lang="en-GB" sz="2400" b="0" i="0" dirty="0">
              <a:solidFill>
                <a:schemeClr val="tx1"/>
              </a:solidFill>
              <a:effectLst/>
              <a:latin typeface="Times New Roman" panose="02020603050405020304" pitchFamily="18" charset="0"/>
              <a:cs typeface="Times New Roman" panose="02020603050405020304" pitchFamily="18" charset="0"/>
            </a:endParaRPr>
          </a:p>
          <a:p>
            <a:pPr algn="just" fontAlgn="ctr">
              <a:lnSpc>
                <a:spcPct val="100000"/>
              </a:lnSpc>
              <a:spcBef>
                <a:spcPts val="750"/>
              </a:spcBef>
              <a:spcAft>
                <a:spcPts val="600"/>
              </a:spcAft>
              <a:buFont typeface="Wingdings" panose="05000000000000000000" pitchFamily="2" charset="2"/>
              <a:buChar char="Ø"/>
            </a:pPr>
            <a:r>
              <a:rPr lang="en-GB" sz="2400" b="0" i="0" dirty="0">
                <a:solidFill>
                  <a:schemeClr val="tx1"/>
                </a:solidFill>
                <a:effectLst/>
                <a:latin typeface="Times New Roman" panose="02020603050405020304" pitchFamily="18" charset="0"/>
                <a:cs typeface="Times New Roman" panose="02020603050405020304" pitchFamily="18" charset="0"/>
              </a:rPr>
              <a:t>MongoDB stores records as documents in compressed BSON files. Documents can be retrieved directly in JSON format. </a:t>
            </a:r>
          </a:p>
          <a:p>
            <a:pPr marL="0" indent="0" algn="just">
              <a:lnSpc>
                <a:spcPct val="100000"/>
              </a:lnSpc>
              <a:spcBef>
                <a:spcPts val="750"/>
              </a:spcBef>
              <a:spcAft>
                <a:spcPts val="1500"/>
              </a:spcAft>
              <a:buNone/>
            </a:pPr>
            <a:r>
              <a:rPr lang="en-GB" sz="2400" b="1" i="0" dirty="0">
                <a:solidFill>
                  <a:schemeClr val="tx1"/>
                </a:solidFill>
                <a:effectLst/>
                <a:latin typeface="Times New Roman" panose="02020603050405020304" pitchFamily="18" charset="0"/>
                <a:cs typeface="Times New Roman" panose="02020603050405020304" pitchFamily="18" charset="0"/>
              </a:rPr>
              <a:t>Data organization</a:t>
            </a:r>
            <a:endParaRPr lang="en-GB" sz="2400" b="0" i="0" dirty="0">
              <a:solidFill>
                <a:schemeClr val="tx1"/>
              </a:solidFill>
              <a:effectLst/>
              <a:latin typeface="Times New Roman" panose="02020603050405020304" pitchFamily="18" charset="0"/>
              <a:cs typeface="Times New Roman" panose="02020603050405020304" pitchFamily="18" charset="0"/>
            </a:endParaRPr>
          </a:p>
          <a:p>
            <a:pPr algn="just" fontAlgn="ctr">
              <a:lnSpc>
                <a:spcPct val="100000"/>
              </a:lnSpc>
              <a:spcBef>
                <a:spcPts val="750"/>
              </a:spcBef>
              <a:spcAft>
                <a:spcPts val="1500"/>
              </a:spcAft>
              <a:buFont typeface="Wingdings" panose="05000000000000000000" pitchFamily="2" charset="2"/>
              <a:buChar char="Ø"/>
            </a:pPr>
            <a:r>
              <a:rPr lang="en-GB" sz="2400" b="0" i="0" dirty="0">
                <a:solidFill>
                  <a:schemeClr val="tx1"/>
                </a:solidFill>
                <a:effectLst/>
                <a:latin typeface="Times New Roman" panose="02020603050405020304" pitchFamily="18" charset="0"/>
                <a:cs typeface="Times New Roman" panose="02020603050405020304" pitchFamily="18" charset="0"/>
              </a:rPr>
              <a:t>MongoDB uses collections and documents instead of tables and rows. Collections are similar to SQL tables and contain sets of documents. </a:t>
            </a:r>
          </a:p>
          <a:p>
            <a:pPr algn="just">
              <a:lnSpc>
                <a:spcPct val="100000"/>
              </a:lnSpc>
              <a:buFont typeface="Wingdings" panose="05000000000000000000" pitchFamily="2" charset="2"/>
              <a:buChar char="Ø"/>
            </a:pPr>
            <a:endParaRPr lang="en-IN" sz="2400"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MongoDB Introduction | Blockchain Simplified">
            <a:extLst>
              <a:ext uri="{FF2B5EF4-FFF2-40B4-BE49-F238E27FC236}">
                <a16:creationId xmlns:a16="http://schemas.microsoft.com/office/drawing/2014/main" id="{00754C68-DEB8-5DA7-00E2-64E5297FFC8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9" t="15160"/>
          <a:stretch/>
        </p:blipFill>
        <p:spPr bwMode="auto">
          <a:xfrm>
            <a:off x="6910225" y="2514599"/>
            <a:ext cx="4928484" cy="2606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9226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51894-F5FF-E863-A639-E4D7CEA99DC9}"/>
              </a:ext>
            </a:extLst>
          </p:cNvPr>
          <p:cNvSpPr>
            <a:spLocks noGrp="1"/>
          </p:cNvSpPr>
          <p:nvPr>
            <p:ph type="title"/>
          </p:nvPr>
        </p:nvSpPr>
        <p:spPr/>
        <p:txBody>
          <a:bodyPr>
            <a:normAutofit/>
          </a:bodyPr>
          <a:lstStyle/>
          <a:p>
            <a:pPr algn="ctr" fontAlgn="base"/>
            <a:r>
              <a:rPr lang="en-GB" sz="4400" b="1" i="0" dirty="0">
                <a:solidFill>
                  <a:schemeClr val="tx1"/>
                </a:solidFill>
                <a:effectLst/>
                <a:latin typeface="Times New Roman" panose="02020603050405020304" pitchFamily="18" charset="0"/>
                <a:cs typeface="Times New Roman" panose="02020603050405020304" pitchFamily="18" charset="0"/>
              </a:rPr>
              <a:t>How to Install MongoDB on Windows</a:t>
            </a:r>
          </a:p>
        </p:txBody>
      </p:sp>
      <p:sp>
        <p:nvSpPr>
          <p:cNvPr id="3" name="Content Placeholder 2">
            <a:extLst>
              <a:ext uri="{FF2B5EF4-FFF2-40B4-BE49-F238E27FC236}">
                <a16:creationId xmlns:a16="http://schemas.microsoft.com/office/drawing/2014/main" id="{421BB92D-D29E-146B-1E67-DD939897CB8D}"/>
              </a:ext>
            </a:extLst>
          </p:cNvPr>
          <p:cNvSpPr>
            <a:spLocks noGrp="1"/>
          </p:cNvSpPr>
          <p:nvPr>
            <p:ph idx="1"/>
          </p:nvPr>
        </p:nvSpPr>
        <p:spPr/>
        <p:txBody>
          <a:bodyPr>
            <a:normAutofit/>
          </a:bodyPr>
          <a:lstStyle/>
          <a:p>
            <a:pPr algn="l" fontAlgn="base"/>
            <a:r>
              <a:rPr lang="en-GB" sz="2400" b="1" i="0" dirty="0">
                <a:solidFill>
                  <a:schemeClr val="tx1"/>
                </a:solidFill>
                <a:effectLst/>
                <a:latin typeface="Times New Roman" panose="02020603050405020304" pitchFamily="18" charset="0"/>
                <a:cs typeface="Times New Roman" panose="02020603050405020304" pitchFamily="18" charset="0"/>
              </a:rPr>
              <a:t>Requirements to Install MongoDB on Windows</a:t>
            </a:r>
          </a:p>
          <a:p>
            <a:pPr algn="l" fontAlgn="base">
              <a:spcAft>
                <a:spcPts val="1800"/>
              </a:spcAft>
              <a:buFont typeface="Arial" panose="020B0604020202020204" pitchFamily="34" charset="0"/>
              <a:buChar char="•"/>
            </a:pPr>
            <a:r>
              <a:rPr lang="en-GB" sz="2400" b="1" i="0" dirty="0">
                <a:solidFill>
                  <a:schemeClr val="tx1"/>
                </a:solidFill>
                <a:effectLst/>
                <a:latin typeface="Times New Roman" panose="02020603050405020304" pitchFamily="18" charset="0"/>
                <a:cs typeface="Times New Roman" panose="02020603050405020304" pitchFamily="18" charset="0"/>
              </a:rPr>
              <a:t>MongoDB 4.4 </a:t>
            </a:r>
            <a:r>
              <a:rPr lang="en-GB" sz="2400" b="0" i="0" dirty="0">
                <a:solidFill>
                  <a:schemeClr val="tx1"/>
                </a:solidFill>
                <a:effectLst/>
                <a:latin typeface="Times New Roman" panose="02020603050405020304" pitchFamily="18" charset="0"/>
                <a:cs typeface="Times New Roman" panose="02020603050405020304" pitchFamily="18" charset="0"/>
              </a:rPr>
              <a:t>and later only </a:t>
            </a:r>
            <a:r>
              <a:rPr lang="en-GB" sz="2400" b="1" i="0" dirty="0">
                <a:solidFill>
                  <a:schemeClr val="tx1"/>
                </a:solidFill>
                <a:effectLst/>
                <a:latin typeface="Times New Roman" panose="02020603050405020304" pitchFamily="18" charset="0"/>
                <a:cs typeface="Times New Roman" panose="02020603050405020304" pitchFamily="18" charset="0"/>
              </a:rPr>
              <a:t>support 64-bit versions</a:t>
            </a:r>
            <a:r>
              <a:rPr lang="en-GB" sz="2400" b="0" i="0" dirty="0">
                <a:solidFill>
                  <a:schemeClr val="tx1"/>
                </a:solidFill>
                <a:effectLst/>
                <a:latin typeface="Times New Roman" panose="02020603050405020304" pitchFamily="18" charset="0"/>
                <a:cs typeface="Times New Roman" panose="02020603050405020304" pitchFamily="18" charset="0"/>
              </a:rPr>
              <a:t> of Windows.</a:t>
            </a:r>
          </a:p>
          <a:p>
            <a:pPr algn="l" fontAlgn="base">
              <a:spcAft>
                <a:spcPts val="1800"/>
              </a:spcAft>
              <a:buFont typeface="Arial" panose="020B0604020202020204" pitchFamily="34" charset="0"/>
              <a:buChar char="•"/>
            </a:pPr>
            <a:r>
              <a:rPr lang="en-GB" sz="2400" b="0" i="0" dirty="0">
                <a:solidFill>
                  <a:schemeClr val="tx1"/>
                </a:solidFill>
                <a:effectLst/>
                <a:latin typeface="Times New Roman" panose="02020603050405020304" pitchFamily="18" charset="0"/>
                <a:cs typeface="Times New Roman" panose="02020603050405020304" pitchFamily="18" charset="0"/>
              </a:rPr>
              <a:t>MongoDB 7.0 Community Edition supports the following</a:t>
            </a:r>
            <a:r>
              <a:rPr lang="en-GB" sz="2400" b="1" i="0" dirty="0">
                <a:solidFill>
                  <a:schemeClr val="tx1"/>
                </a:solidFill>
                <a:effectLst/>
                <a:latin typeface="Times New Roman" panose="02020603050405020304" pitchFamily="18" charset="0"/>
                <a:cs typeface="Times New Roman" panose="02020603050405020304" pitchFamily="18" charset="0"/>
              </a:rPr>
              <a:t> 64-bit versions </a:t>
            </a:r>
            <a:r>
              <a:rPr lang="en-GB" sz="2400" b="0" i="0" dirty="0">
                <a:solidFill>
                  <a:schemeClr val="tx1"/>
                </a:solidFill>
                <a:effectLst/>
                <a:latin typeface="Times New Roman" panose="02020603050405020304" pitchFamily="18" charset="0"/>
                <a:cs typeface="Times New Roman" panose="02020603050405020304" pitchFamily="18" charset="0"/>
              </a:rPr>
              <a:t>of Windows on x86_64 architecture:</a:t>
            </a:r>
          </a:p>
          <a:p>
            <a:pPr marL="742950" lvl="1" indent="-285750" algn="l" fontAlgn="base">
              <a:spcBef>
                <a:spcPts val="375"/>
              </a:spcBef>
              <a:spcAft>
                <a:spcPts val="375"/>
              </a:spcAft>
              <a:buFont typeface="Arial" panose="020B0604020202020204" pitchFamily="34" charset="0"/>
              <a:buChar char="•"/>
            </a:pPr>
            <a:r>
              <a:rPr lang="en-GB" sz="2400" b="1" i="0" dirty="0">
                <a:solidFill>
                  <a:schemeClr val="tx1"/>
                </a:solidFill>
                <a:effectLst/>
                <a:latin typeface="Times New Roman" panose="02020603050405020304" pitchFamily="18" charset="0"/>
                <a:cs typeface="Times New Roman" panose="02020603050405020304" pitchFamily="18" charset="0"/>
              </a:rPr>
              <a:t>Windows Server 2022</a:t>
            </a:r>
            <a:endParaRPr lang="en-GB" sz="24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fontAlgn="base">
              <a:spcBef>
                <a:spcPts val="375"/>
              </a:spcBef>
              <a:spcAft>
                <a:spcPts val="375"/>
              </a:spcAft>
              <a:buFont typeface="Arial" panose="020B0604020202020204" pitchFamily="34" charset="0"/>
              <a:buChar char="•"/>
            </a:pPr>
            <a:r>
              <a:rPr lang="en-GB" sz="2400" b="1" i="0" dirty="0">
                <a:solidFill>
                  <a:schemeClr val="tx1"/>
                </a:solidFill>
                <a:effectLst/>
                <a:latin typeface="Times New Roman" panose="02020603050405020304" pitchFamily="18" charset="0"/>
                <a:cs typeface="Times New Roman" panose="02020603050405020304" pitchFamily="18" charset="0"/>
              </a:rPr>
              <a:t>Windows Server 2019</a:t>
            </a:r>
            <a:endParaRPr lang="en-GB" sz="24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fontAlgn="base">
              <a:spcBef>
                <a:spcPts val="375"/>
              </a:spcBef>
              <a:spcAft>
                <a:spcPts val="375"/>
              </a:spcAft>
              <a:buFont typeface="Arial" panose="020B0604020202020204" pitchFamily="34" charset="0"/>
              <a:buChar char="•"/>
            </a:pPr>
            <a:r>
              <a:rPr lang="en-GB" sz="2400" b="1" i="0" dirty="0">
                <a:solidFill>
                  <a:schemeClr val="tx1"/>
                </a:solidFill>
                <a:effectLst/>
                <a:latin typeface="Times New Roman" panose="02020603050405020304" pitchFamily="18" charset="0"/>
                <a:cs typeface="Times New Roman" panose="02020603050405020304" pitchFamily="18" charset="0"/>
              </a:rPr>
              <a:t>Windows 11</a:t>
            </a:r>
            <a:endParaRPr lang="en-GB" sz="2400" b="0" i="0" dirty="0">
              <a:solidFill>
                <a:schemeClr val="tx1"/>
              </a:solidFill>
              <a:effectLst/>
              <a:latin typeface="Times New Roman" panose="02020603050405020304" pitchFamily="18" charset="0"/>
              <a:cs typeface="Times New Roman" panose="02020603050405020304" pitchFamily="18" charset="0"/>
            </a:endParaRPr>
          </a:p>
          <a:p>
            <a:endParaRPr lang="en-IN" sz="2400" dirty="0">
              <a:solidFill>
                <a:schemeClr val="tx1"/>
              </a:solidFill>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9DA03A70-7EEA-5C6C-ABD9-2B5AC7AF54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857414"/>
            <a:ext cx="4124325" cy="110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96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946BE-B5F8-E035-A18E-50509F47BE63}"/>
              </a:ext>
            </a:extLst>
          </p:cNvPr>
          <p:cNvSpPr>
            <a:spLocks noGrp="1"/>
          </p:cNvSpPr>
          <p:nvPr>
            <p:ph type="title"/>
          </p:nvPr>
        </p:nvSpPr>
        <p:spPr>
          <a:xfrm>
            <a:off x="1097280" y="751824"/>
            <a:ext cx="10058400" cy="1450757"/>
          </a:xfrm>
        </p:spPr>
        <p:txBody>
          <a:bodyPr>
            <a:normAutofit fontScale="90000"/>
          </a:bodyPr>
          <a:lstStyle/>
          <a:p>
            <a:pPr algn="ctr"/>
            <a:r>
              <a:rPr lang="en-GB" b="1" i="0" dirty="0">
                <a:solidFill>
                  <a:schemeClr val="tx1"/>
                </a:solidFill>
                <a:effectLst/>
                <a:latin typeface="Times New Roman" panose="02020603050405020304" pitchFamily="18" charset="0"/>
                <a:cs typeface="Times New Roman" panose="02020603050405020304" pitchFamily="18" charset="0"/>
              </a:rPr>
              <a:t>Steps to Install MongoDB on Windows using MSI</a:t>
            </a:r>
            <a:br>
              <a:rPr lang="en-GB" b="1" i="0" dirty="0">
                <a:solidFill>
                  <a:schemeClr val="tx1"/>
                </a:solidFill>
                <a:effectLst/>
                <a:latin typeface="Times New Roman" panose="02020603050405020304" pitchFamily="18" charset="0"/>
                <a:cs typeface="Times New Roman" panose="02020603050405020304" pitchFamily="18" charset="0"/>
              </a:rPr>
            </a:b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31E362-97F2-7CEF-9032-60E1C23F822A}"/>
              </a:ext>
            </a:extLst>
          </p:cNvPr>
          <p:cNvSpPr>
            <a:spLocks noGrp="1"/>
          </p:cNvSpPr>
          <p:nvPr>
            <p:ph idx="1"/>
          </p:nvPr>
        </p:nvSpPr>
        <p:spPr/>
        <p:txBody>
          <a:bodyPr/>
          <a:lstStyle/>
          <a:p>
            <a:r>
              <a:rPr lang="en-GB" b="1" i="0" dirty="0">
                <a:solidFill>
                  <a:schemeClr val="tx1"/>
                </a:solidFill>
                <a:effectLst/>
                <a:latin typeface="Nunito" pitchFamily="2" charset="0"/>
              </a:rPr>
              <a:t>Step 1:</a:t>
            </a:r>
            <a:r>
              <a:rPr lang="en-GB" b="0" i="0" dirty="0">
                <a:solidFill>
                  <a:schemeClr val="tx1"/>
                </a:solidFill>
                <a:effectLst/>
                <a:latin typeface="Nunito" pitchFamily="2" charset="0"/>
              </a:rPr>
              <a:t> Go to the </a:t>
            </a:r>
            <a:r>
              <a:rPr lang="en-GB" b="0" i="0" u="sng" dirty="0">
                <a:solidFill>
                  <a:srgbClr val="6EAC1C"/>
                </a:solidFill>
                <a:effectLst/>
                <a:latin typeface="Nunito" pitchFamily="2" charset="0"/>
                <a:hlinkClick r:id="rId2">
                  <a:extLst>
                    <a:ext uri="{A12FA001-AC4F-418D-AE19-62706E023703}">
                      <ahyp:hlinkClr xmlns:ahyp="http://schemas.microsoft.com/office/drawing/2018/hyperlinkcolor" val="tx"/>
                    </a:ext>
                  </a:extLst>
                </a:hlinkClick>
              </a:rPr>
              <a:t>MongoDB Download </a:t>
            </a:r>
            <a:r>
              <a:rPr lang="en-GB" b="0" i="0" u="sng" dirty="0" err="1">
                <a:solidFill>
                  <a:schemeClr val="tx1"/>
                </a:solidFill>
                <a:effectLst/>
                <a:latin typeface="Nunito" pitchFamily="2" charset="0"/>
                <a:hlinkClick r:id="rId2">
                  <a:extLst>
                    <a:ext uri="{A12FA001-AC4F-418D-AE19-62706E023703}">
                      <ahyp:hlinkClr xmlns:ahyp="http://schemas.microsoft.com/office/drawing/2018/hyperlinkcolor" val="tx"/>
                    </a:ext>
                  </a:extLst>
                </a:hlinkClick>
              </a:rPr>
              <a:t>Center</a:t>
            </a:r>
            <a:r>
              <a:rPr lang="en-GB" b="0" i="0" dirty="0">
                <a:solidFill>
                  <a:schemeClr val="tx1"/>
                </a:solidFill>
                <a:effectLst/>
                <a:latin typeface="Nunito" pitchFamily="2" charset="0"/>
              </a:rPr>
              <a:t> under Products to download the MongoDB Community Server.</a:t>
            </a:r>
          </a:p>
          <a:p>
            <a:endParaRPr lang="en-IN" dirty="0">
              <a:solidFill>
                <a:schemeClr val="tx1"/>
              </a:solidFill>
            </a:endParaRPr>
          </a:p>
        </p:txBody>
      </p:sp>
      <p:pic>
        <p:nvPicPr>
          <p:cNvPr id="5" name="Picture 4">
            <a:extLst>
              <a:ext uri="{FF2B5EF4-FFF2-40B4-BE49-F238E27FC236}">
                <a16:creationId xmlns:a16="http://schemas.microsoft.com/office/drawing/2014/main" id="{9260FE07-93E7-C93F-929B-DB2D775C9E99}"/>
              </a:ext>
            </a:extLst>
          </p:cNvPr>
          <p:cNvPicPr>
            <a:picLocks noChangeAspect="1"/>
          </p:cNvPicPr>
          <p:nvPr/>
        </p:nvPicPr>
        <p:blipFill>
          <a:blip r:embed="rId3"/>
          <a:stretch>
            <a:fillRect/>
          </a:stretch>
        </p:blipFill>
        <p:spPr>
          <a:xfrm>
            <a:off x="2150918" y="2458537"/>
            <a:ext cx="8080736" cy="3442422"/>
          </a:xfrm>
          <a:prstGeom prst="rect">
            <a:avLst/>
          </a:prstGeom>
        </p:spPr>
      </p:pic>
      <p:cxnSp>
        <p:nvCxnSpPr>
          <p:cNvPr id="8" name="Straight Arrow Connector 7">
            <a:extLst>
              <a:ext uri="{FF2B5EF4-FFF2-40B4-BE49-F238E27FC236}">
                <a16:creationId xmlns:a16="http://schemas.microsoft.com/office/drawing/2014/main" id="{37E7B057-EBDB-F052-2A52-DF67F59E85AF}"/>
              </a:ext>
            </a:extLst>
          </p:cNvPr>
          <p:cNvCxnSpPr/>
          <p:nvPr/>
        </p:nvCxnSpPr>
        <p:spPr>
          <a:xfrm flipV="1">
            <a:off x="4613564" y="4862945"/>
            <a:ext cx="675409" cy="51954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2008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4AA90C-805A-E266-5250-69F9F9FE09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4AA5E5-C01C-21A2-39AB-F53768DC57E3}"/>
              </a:ext>
            </a:extLst>
          </p:cNvPr>
          <p:cNvSpPr>
            <a:spLocks noGrp="1"/>
          </p:cNvSpPr>
          <p:nvPr>
            <p:ph type="title"/>
          </p:nvPr>
        </p:nvSpPr>
        <p:spPr>
          <a:xfrm>
            <a:off x="1097280" y="751824"/>
            <a:ext cx="10058400" cy="1450757"/>
          </a:xfrm>
        </p:spPr>
        <p:txBody>
          <a:bodyPr>
            <a:normAutofit fontScale="90000"/>
          </a:bodyPr>
          <a:lstStyle/>
          <a:p>
            <a:pPr algn="ctr"/>
            <a:r>
              <a:rPr lang="en-GB" b="1" i="0" dirty="0">
                <a:solidFill>
                  <a:schemeClr val="tx1"/>
                </a:solidFill>
                <a:effectLst/>
                <a:latin typeface="Times New Roman" panose="02020603050405020304" pitchFamily="18" charset="0"/>
                <a:cs typeface="Times New Roman" panose="02020603050405020304" pitchFamily="18" charset="0"/>
              </a:rPr>
              <a:t>Steps to Install MongoDB on Windows using MSI</a:t>
            </a:r>
            <a:br>
              <a:rPr lang="en-GB" b="1" i="0" dirty="0">
                <a:solidFill>
                  <a:schemeClr val="tx1"/>
                </a:solidFill>
                <a:effectLst/>
                <a:latin typeface="Times New Roman" panose="02020603050405020304" pitchFamily="18" charset="0"/>
                <a:cs typeface="Times New Roman" panose="02020603050405020304" pitchFamily="18" charset="0"/>
              </a:rPr>
            </a:b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E93B2A1-4027-3B29-2271-6A8F65762341}"/>
              </a:ext>
            </a:extLst>
          </p:cNvPr>
          <p:cNvSpPr>
            <a:spLocks noGrp="1"/>
          </p:cNvSpPr>
          <p:nvPr>
            <p:ph idx="1"/>
          </p:nvPr>
        </p:nvSpPr>
        <p:spPr/>
        <p:txBody>
          <a:bodyPr/>
          <a:lstStyle/>
          <a:p>
            <a:r>
              <a:rPr lang="en-GB" b="1" i="0" dirty="0">
                <a:solidFill>
                  <a:schemeClr val="tx1"/>
                </a:solidFill>
                <a:effectLst/>
                <a:latin typeface="Times New Roman" panose="02020603050405020304" pitchFamily="18" charset="0"/>
                <a:cs typeface="Times New Roman" panose="02020603050405020304" pitchFamily="18" charset="0"/>
              </a:rPr>
              <a:t>Step 2:</a:t>
            </a:r>
            <a:r>
              <a:rPr lang="en-GB" b="0" i="0" dirty="0">
                <a:solidFill>
                  <a:schemeClr val="tx1"/>
                </a:solidFill>
                <a:effectLst/>
                <a:latin typeface="Times New Roman" panose="02020603050405020304" pitchFamily="18" charset="0"/>
                <a:cs typeface="Times New Roman" panose="02020603050405020304" pitchFamily="18" charset="0"/>
              </a:rPr>
              <a:t> When the download is complete open the </a:t>
            </a:r>
            <a:r>
              <a:rPr lang="en-GB" b="0" i="0" dirty="0" err="1">
                <a:solidFill>
                  <a:schemeClr val="tx1"/>
                </a:solidFill>
                <a:effectLst/>
                <a:latin typeface="Times New Roman" panose="02020603050405020304" pitchFamily="18" charset="0"/>
                <a:cs typeface="Times New Roman" panose="02020603050405020304" pitchFamily="18" charset="0"/>
              </a:rPr>
              <a:t>msi</a:t>
            </a:r>
            <a:r>
              <a:rPr lang="en-GB" b="0" i="0" dirty="0">
                <a:solidFill>
                  <a:schemeClr val="tx1"/>
                </a:solidFill>
                <a:effectLst/>
                <a:latin typeface="Times New Roman" panose="02020603050405020304" pitchFamily="18" charset="0"/>
                <a:cs typeface="Times New Roman" panose="02020603050405020304" pitchFamily="18" charset="0"/>
              </a:rPr>
              <a:t> file and click the </a:t>
            </a:r>
            <a:r>
              <a:rPr lang="en-GB" b="0" i="1" dirty="0">
                <a:solidFill>
                  <a:schemeClr val="tx1"/>
                </a:solidFill>
                <a:effectLst/>
                <a:latin typeface="Times New Roman" panose="02020603050405020304" pitchFamily="18" charset="0"/>
                <a:cs typeface="Times New Roman" panose="02020603050405020304" pitchFamily="18" charset="0"/>
              </a:rPr>
              <a:t>next button</a:t>
            </a:r>
            <a:r>
              <a:rPr lang="en-GB" b="0" i="0" dirty="0">
                <a:solidFill>
                  <a:schemeClr val="tx1"/>
                </a:solidFill>
                <a:effectLst/>
                <a:latin typeface="Times New Roman" panose="02020603050405020304" pitchFamily="18" charset="0"/>
                <a:cs typeface="Times New Roman" panose="02020603050405020304" pitchFamily="18" charset="0"/>
              </a:rPr>
              <a:t> in the startup screen:</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4D6D46D5-34C1-8B39-FBD4-6045EC44E138}"/>
              </a:ext>
            </a:extLst>
          </p:cNvPr>
          <p:cNvPicPr>
            <a:picLocks noChangeAspect="1"/>
          </p:cNvPicPr>
          <p:nvPr/>
        </p:nvPicPr>
        <p:blipFill>
          <a:blip r:embed="rId2"/>
          <a:stretch>
            <a:fillRect/>
          </a:stretch>
        </p:blipFill>
        <p:spPr>
          <a:xfrm>
            <a:off x="3657601" y="2278267"/>
            <a:ext cx="4505838" cy="3515141"/>
          </a:xfrm>
          <a:prstGeom prst="rect">
            <a:avLst/>
          </a:prstGeom>
        </p:spPr>
      </p:pic>
    </p:spTree>
    <p:extLst>
      <p:ext uri="{BB962C8B-B14F-4D97-AF65-F5344CB8AC3E}">
        <p14:creationId xmlns:p14="http://schemas.microsoft.com/office/powerpoint/2010/main" val="321486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E2BBA1-DBCF-0ACA-9375-33A9942CC0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29F8C6-8763-F6B1-7502-3334BA9F50FF}"/>
              </a:ext>
            </a:extLst>
          </p:cNvPr>
          <p:cNvSpPr>
            <a:spLocks noGrp="1"/>
          </p:cNvSpPr>
          <p:nvPr>
            <p:ph type="title"/>
          </p:nvPr>
        </p:nvSpPr>
        <p:spPr>
          <a:xfrm>
            <a:off x="1097280" y="751824"/>
            <a:ext cx="10058400" cy="1450757"/>
          </a:xfrm>
        </p:spPr>
        <p:txBody>
          <a:bodyPr>
            <a:normAutofit/>
          </a:bodyPr>
          <a:lstStyle/>
          <a:p>
            <a:pPr algn="ctr"/>
            <a:r>
              <a:rPr lang="en-GB" b="1" i="0" dirty="0">
                <a:solidFill>
                  <a:schemeClr val="tx1"/>
                </a:solidFill>
                <a:effectLst/>
                <a:latin typeface="Times New Roman" panose="02020603050405020304" pitchFamily="18" charset="0"/>
                <a:cs typeface="Times New Roman" panose="02020603050405020304" pitchFamily="18" charset="0"/>
              </a:rPr>
              <a:t>Steps to Install MongoDB on Windows </a:t>
            </a:r>
            <a:br>
              <a:rPr lang="en-GB" b="1" i="0" dirty="0">
                <a:solidFill>
                  <a:schemeClr val="tx1"/>
                </a:solidFill>
                <a:effectLst/>
                <a:latin typeface="Times New Roman" panose="02020603050405020304" pitchFamily="18" charset="0"/>
                <a:cs typeface="Times New Roman" panose="02020603050405020304" pitchFamily="18" charset="0"/>
              </a:rPr>
            </a:b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9652A77-6D46-671E-52B3-B81357C18119}"/>
              </a:ext>
            </a:extLst>
          </p:cNvPr>
          <p:cNvSpPr>
            <a:spLocks noGrp="1"/>
          </p:cNvSpPr>
          <p:nvPr>
            <p:ph idx="1"/>
          </p:nvPr>
        </p:nvSpPr>
        <p:spPr/>
        <p:txBody>
          <a:bodyPr/>
          <a:lstStyle/>
          <a:p>
            <a:r>
              <a:rPr lang="en-GB" b="1" i="0" dirty="0">
                <a:solidFill>
                  <a:schemeClr val="tx1"/>
                </a:solidFill>
                <a:effectLst/>
                <a:latin typeface="Nunito" pitchFamily="2" charset="0"/>
              </a:rPr>
              <a:t>Step 3:</a:t>
            </a:r>
            <a:r>
              <a:rPr lang="en-GB" b="0" i="0" dirty="0">
                <a:solidFill>
                  <a:schemeClr val="tx1"/>
                </a:solidFill>
                <a:effectLst/>
                <a:latin typeface="Nunito" pitchFamily="2" charset="0"/>
              </a:rPr>
              <a:t> Now accept the </a:t>
            </a:r>
            <a:r>
              <a:rPr lang="en-GB" b="1" i="0" dirty="0">
                <a:solidFill>
                  <a:schemeClr val="tx1"/>
                </a:solidFill>
                <a:effectLst/>
                <a:latin typeface="Nunito" pitchFamily="2" charset="0"/>
              </a:rPr>
              <a:t>End-User License Agreement</a:t>
            </a:r>
            <a:r>
              <a:rPr lang="en-GB" b="0" i="0" dirty="0">
                <a:solidFill>
                  <a:schemeClr val="tx1"/>
                </a:solidFill>
                <a:effectLst/>
                <a:latin typeface="Nunito" pitchFamily="2" charset="0"/>
              </a:rPr>
              <a:t> and click the next button</a:t>
            </a:r>
            <a:r>
              <a:rPr lang="en-GB" dirty="0">
                <a:solidFill>
                  <a:schemeClr val="tx1"/>
                </a:solidFill>
                <a:latin typeface="Nunito" pitchFamily="2" charset="0"/>
              </a:rPr>
              <a:t> :</a:t>
            </a:r>
            <a:endParaRPr lang="en-IN" dirty="0">
              <a:solidFill>
                <a:schemeClr val="tx1"/>
              </a:solidFill>
            </a:endParaRPr>
          </a:p>
        </p:txBody>
      </p:sp>
      <p:pic>
        <p:nvPicPr>
          <p:cNvPr id="4" name="Picture 3">
            <a:extLst>
              <a:ext uri="{FF2B5EF4-FFF2-40B4-BE49-F238E27FC236}">
                <a16:creationId xmlns:a16="http://schemas.microsoft.com/office/drawing/2014/main" id="{F72F0A96-373E-5E4B-88AA-FA9E88B9A491}"/>
              </a:ext>
            </a:extLst>
          </p:cNvPr>
          <p:cNvPicPr>
            <a:picLocks noChangeAspect="1"/>
          </p:cNvPicPr>
          <p:nvPr/>
        </p:nvPicPr>
        <p:blipFill>
          <a:blip r:embed="rId2"/>
          <a:stretch>
            <a:fillRect/>
          </a:stretch>
        </p:blipFill>
        <p:spPr>
          <a:xfrm>
            <a:off x="3811797" y="2273471"/>
            <a:ext cx="4629365" cy="3595623"/>
          </a:xfrm>
          <a:prstGeom prst="rect">
            <a:avLst/>
          </a:prstGeom>
        </p:spPr>
      </p:pic>
    </p:spTree>
    <p:extLst>
      <p:ext uri="{BB962C8B-B14F-4D97-AF65-F5344CB8AC3E}">
        <p14:creationId xmlns:p14="http://schemas.microsoft.com/office/powerpoint/2010/main" val="967463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15FD8E-3967-0D59-AFA8-DA2DF033AA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2D9E46-DAE1-B529-9CDF-84099BAD14B9}"/>
              </a:ext>
            </a:extLst>
          </p:cNvPr>
          <p:cNvSpPr>
            <a:spLocks noGrp="1"/>
          </p:cNvSpPr>
          <p:nvPr>
            <p:ph type="title"/>
          </p:nvPr>
        </p:nvSpPr>
        <p:spPr>
          <a:xfrm>
            <a:off x="1097280" y="751824"/>
            <a:ext cx="10058400" cy="1450757"/>
          </a:xfrm>
        </p:spPr>
        <p:txBody>
          <a:bodyPr>
            <a:normAutofit/>
          </a:bodyPr>
          <a:lstStyle/>
          <a:p>
            <a:pPr algn="ctr"/>
            <a:r>
              <a:rPr lang="en-GB" b="1" i="0" dirty="0">
                <a:solidFill>
                  <a:schemeClr val="tx1"/>
                </a:solidFill>
                <a:effectLst/>
                <a:latin typeface="Times New Roman" panose="02020603050405020304" pitchFamily="18" charset="0"/>
                <a:cs typeface="Times New Roman" panose="02020603050405020304" pitchFamily="18" charset="0"/>
              </a:rPr>
              <a:t>Steps to Install MongoDB on Windows </a:t>
            </a:r>
            <a:br>
              <a:rPr lang="en-GB" b="1" i="0" dirty="0">
                <a:solidFill>
                  <a:schemeClr val="tx1"/>
                </a:solidFill>
                <a:effectLst/>
                <a:latin typeface="Times New Roman" panose="02020603050405020304" pitchFamily="18" charset="0"/>
                <a:cs typeface="Times New Roman" panose="02020603050405020304" pitchFamily="18" charset="0"/>
              </a:rPr>
            </a:b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6FE0AE7-574B-BFAF-E3BE-CEDD1D68045A}"/>
              </a:ext>
            </a:extLst>
          </p:cNvPr>
          <p:cNvSpPr>
            <a:spLocks noGrp="1"/>
          </p:cNvSpPr>
          <p:nvPr>
            <p:ph idx="1"/>
          </p:nvPr>
        </p:nvSpPr>
        <p:spPr/>
        <p:txBody>
          <a:bodyPr/>
          <a:lstStyle/>
          <a:p>
            <a:pPr algn="just" rtl="0" fontAlgn="base">
              <a:spcAft>
                <a:spcPts val="750"/>
              </a:spcAft>
            </a:pPr>
            <a:r>
              <a:rPr lang="en-GB" b="1" i="0" dirty="0">
                <a:solidFill>
                  <a:schemeClr val="tx1"/>
                </a:solidFill>
                <a:effectLst/>
                <a:latin typeface="Times New Roman" panose="02020603050405020304" pitchFamily="18" charset="0"/>
                <a:cs typeface="Times New Roman" panose="02020603050405020304" pitchFamily="18" charset="0"/>
              </a:rPr>
              <a:t>Step 4:</a:t>
            </a:r>
            <a:r>
              <a:rPr lang="en-GB" b="0" i="0" dirty="0">
                <a:solidFill>
                  <a:schemeClr val="tx1"/>
                </a:solidFill>
                <a:effectLst/>
                <a:latin typeface="Times New Roman" panose="02020603050405020304" pitchFamily="18" charset="0"/>
                <a:cs typeface="Times New Roman" panose="02020603050405020304" pitchFamily="18" charset="0"/>
              </a:rPr>
              <a:t> Now select the </a:t>
            </a:r>
            <a:r>
              <a:rPr lang="en-GB" b="1" i="0" dirty="0">
                <a:solidFill>
                  <a:schemeClr val="tx1"/>
                </a:solidFill>
                <a:effectLst/>
                <a:latin typeface="Times New Roman" panose="02020603050405020304" pitchFamily="18" charset="0"/>
                <a:cs typeface="Times New Roman" panose="02020603050405020304" pitchFamily="18" charset="0"/>
              </a:rPr>
              <a:t>complete option </a:t>
            </a:r>
            <a:r>
              <a:rPr lang="en-GB" b="0" i="0" dirty="0">
                <a:solidFill>
                  <a:schemeClr val="tx1"/>
                </a:solidFill>
                <a:effectLst/>
                <a:latin typeface="Times New Roman" panose="02020603050405020304" pitchFamily="18" charset="0"/>
                <a:cs typeface="Times New Roman" panose="02020603050405020304" pitchFamily="18" charset="0"/>
              </a:rPr>
              <a:t>to install all the program features. Here, if you can want to install only selected program features and want to select the location of the installation, then use the</a:t>
            </a:r>
            <a:r>
              <a:rPr lang="en-GB" b="0" i="1" dirty="0">
                <a:solidFill>
                  <a:schemeClr val="tx1"/>
                </a:solidFill>
                <a:effectLst/>
                <a:latin typeface="Times New Roman" panose="02020603050405020304" pitchFamily="18" charset="0"/>
                <a:cs typeface="Times New Roman" panose="02020603050405020304" pitchFamily="18" charset="0"/>
              </a:rPr>
              <a:t> </a:t>
            </a:r>
            <a:r>
              <a:rPr lang="en-GB" b="1" i="0" dirty="0">
                <a:solidFill>
                  <a:schemeClr val="tx1"/>
                </a:solidFill>
                <a:effectLst/>
                <a:latin typeface="Times New Roman" panose="02020603050405020304" pitchFamily="18" charset="0"/>
                <a:cs typeface="Times New Roman" panose="02020603050405020304" pitchFamily="18" charset="0"/>
              </a:rPr>
              <a:t>Custom option</a:t>
            </a:r>
            <a:r>
              <a:rPr lang="en-GB" b="0" i="1" dirty="0">
                <a:solidFill>
                  <a:schemeClr val="tx1"/>
                </a:solidFill>
                <a:effectLst/>
                <a:latin typeface="Times New Roman" panose="02020603050405020304" pitchFamily="18" charset="0"/>
                <a:cs typeface="Times New Roman" panose="02020603050405020304" pitchFamily="18" charset="0"/>
              </a:rPr>
              <a:t>:</a:t>
            </a:r>
            <a:endParaRPr lang="en-GB" b="0" i="0" dirty="0">
              <a:solidFill>
                <a:schemeClr val="tx1"/>
              </a:solidFill>
              <a:effectLst/>
              <a:latin typeface="Times New Roman" panose="02020603050405020304" pitchFamily="18" charset="0"/>
              <a:cs typeface="Times New Roman" panose="02020603050405020304" pitchFamily="18" charset="0"/>
            </a:endParaRPr>
          </a:p>
          <a:p>
            <a:br>
              <a:rPr lang="en-GB" dirty="0">
                <a:solidFill>
                  <a:schemeClr val="tx1"/>
                </a:solidFill>
                <a:latin typeface="Times New Roman" panose="02020603050405020304" pitchFamily="18" charset="0"/>
                <a:cs typeface="Times New Roman" panose="02020603050405020304" pitchFamily="18" charset="0"/>
              </a:rPr>
            </a:br>
            <a:r>
              <a:rPr lang="en-GB" b="0" i="0" dirty="0">
                <a:solidFill>
                  <a:schemeClr val="tx1"/>
                </a:solidFill>
                <a:effectLst/>
                <a:latin typeface="Times New Roman" panose="02020603050405020304" pitchFamily="18" charset="0"/>
                <a:cs typeface="Times New Roman" panose="02020603050405020304" pitchFamily="18" charset="0"/>
              </a:rPr>
              <a:t>.</a:t>
            </a:r>
          </a:p>
          <a:p>
            <a:endParaRPr lang="en-IN"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CB3B99F-79A2-715C-0E7F-B83E6055CA80}"/>
              </a:ext>
            </a:extLst>
          </p:cNvPr>
          <p:cNvPicPr>
            <a:picLocks noChangeAspect="1"/>
          </p:cNvPicPr>
          <p:nvPr/>
        </p:nvPicPr>
        <p:blipFill>
          <a:blip r:embed="rId2"/>
          <a:stretch>
            <a:fillRect/>
          </a:stretch>
        </p:blipFill>
        <p:spPr>
          <a:xfrm>
            <a:off x="3814105" y="2609725"/>
            <a:ext cx="4563789" cy="3496451"/>
          </a:xfrm>
          <a:prstGeom prst="rect">
            <a:avLst/>
          </a:prstGeom>
        </p:spPr>
      </p:pic>
    </p:spTree>
    <p:extLst>
      <p:ext uri="{BB962C8B-B14F-4D97-AF65-F5344CB8AC3E}">
        <p14:creationId xmlns:p14="http://schemas.microsoft.com/office/powerpoint/2010/main" val="298913093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389</TotalTime>
  <Words>1533</Words>
  <Application>Microsoft Office PowerPoint</Application>
  <PresentationFormat>Widescreen</PresentationFormat>
  <Paragraphs>126</Paragraphs>
  <Slides>37</Slides>
  <Notes>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37</vt:i4>
      </vt:variant>
    </vt:vector>
  </HeadingPairs>
  <TitlesOfParts>
    <vt:vector size="49" baseType="lpstr">
      <vt:lpstr>Akzidenz Grotesk BQ Light</vt:lpstr>
      <vt:lpstr>Akzidenz Grotesk BQ Medium</vt:lpstr>
      <vt:lpstr>Arial</vt:lpstr>
      <vt:lpstr>Arial Unicode MS</vt:lpstr>
      <vt:lpstr>Calibri</vt:lpstr>
      <vt:lpstr>Calibri Light</vt:lpstr>
      <vt:lpstr>Euclid Circular A</vt:lpstr>
      <vt:lpstr>Menlo</vt:lpstr>
      <vt:lpstr>Nunito</vt:lpstr>
      <vt:lpstr>Times New Roman</vt:lpstr>
      <vt:lpstr>Wingdings</vt:lpstr>
      <vt:lpstr>Retrospect</vt:lpstr>
      <vt:lpstr>    ACHARYA INSTITUTE OF TECHNOLOGY BANGLORE-107  Department of Computer Science &amp; Engineering   MONGODB   Installation and CRUD operations</vt:lpstr>
      <vt:lpstr>MONGO DB</vt:lpstr>
      <vt:lpstr>MONGO DB </vt:lpstr>
      <vt:lpstr>MONGO DB </vt:lpstr>
      <vt:lpstr>How to Install MongoDB on Windows</vt:lpstr>
      <vt:lpstr>Steps to Install MongoDB on Windows using MSI </vt:lpstr>
      <vt:lpstr>Steps to Install MongoDB on Windows using MSI </vt:lpstr>
      <vt:lpstr>Steps to Install MongoDB on Windows  </vt:lpstr>
      <vt:lpstr>Steps to Install MongoDB on Windows  </vt:lpstr>
      <vt:lpstr>Steps to Install MongoDB on Windows  </vt:lpstr>
      <vt:lpstr>Steps to Install MongoDB on Windows using MSI </vt:lpstr>
      <vt:lpstr>Steps to Install MongoDB on Windows  </vt:lpstr>
      <vt:lpstr>Steps to Install MongoDB on Windows  </vt:lpstr>
      <vt:lpstr>Steps to Install MongoDB on Windows  </vt:lpstr>
      <vt:lpstr>Download MongoDB Shell </vt:lpstr>
      <vt:lpstr>Verify the installation </vt:lpstr>
      <vt:lpstr>Mongo shell</vt:lpstr>
      <vt:lpstr>Mongo shell</vt:lpstr>
      <vt:lpstr>Creating new Database</vt:lpstr>
      <vt:lpstr>CRUD operation </vt:lpstr>
      <vt:lpstr>CRUD OPERATIONS</vt:lpstr>
      <vt:lpstr>CREATION OPERATION </vt:lpstr>
      <vt:lpstr>insertOne() </vt:lpstr>
      <vt:lpstr>insertMany()</vt:lpstr>
      <vt:lpstr>Read operations</vt:lpstr>
      <vt:lpstr>find()</vt:lpstr>
      <vt:lpstr>find()</vt:lpstr>
      <vt:lpstr>find()</vt:lpstr>
      <vt:lpstr>findOne()</vt:lpstr>
      <vt:lpstr>Update operations</vt:lpstr>
      <vt:lpstr>updateOne()</vt:lpstr>
      <vt:lpstr>updateMany()</vt:lpstr>
      <vt:lpstr>replaceOne() </vt:lpstr>
      <vt:lpstr>Delete operations </vt:lpstr>
      <vt:lpstr>deleteOne() </vt:lpstr>
      <vt:lpstr>deleteMany()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Aditi Das</dc:creator>
  <cp:lastModifiedBy>Aditi Das</cp:lastModifiedBy>
  <cp:revision>1</cp:revision>
  <dcterms:created xsi:type="dcterms:W3CDTF">2024-11-05T23:34:16Z</dcterms:created>
  <dcterms:modified xsi:type="dcterms:W3CDTF">2024-11-12T03:04:32Z</dcterms:modified>
</cp:coreProperties>
</file>