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41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41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79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84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70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82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74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9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89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03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43DB-5DB0-4577-AC98-D703ED0CB4C7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72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43DB-5DB0-4577-AC98-D703ED0CB4C7}" type="datetimeFigureOut">
              <a:rPr lang="de-DE" smtClean="0"/>
              <a:t>20.06.2023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75D2-02ED-4C4B-8A04-5A29A2C141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73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840" y="690341"/>
            <a:ext cx="978946" cy="105726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06494"/>
            <a:ext cx="925158" cy="132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6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9 -0.00209 L 0.04922 -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974" y="1570617"/>
            <a:ext cx="898263" cy="89826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3" y="690341"/>
            <a:ext cx="978946" cy="1057262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06494"/>
            <a:ext cx="925158" cy="132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9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-0.07578 0.002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-6.25E-7 0.1532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1927 -0.00162 L 0.125 -0.00115 " pathEditMode="relative" rAng="0" ptsTypes="AA">
                                      <p:cBhvr>
                                        <p:cTn id="10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" y="1527586"/>
            <a:ext cx="898263" cy="898263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30729"/>
            <a:ext cx="925158" cy="132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1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6.25E-7 0.153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4</cp:revision>
  <dcterms:created xsi:type="dcterms:W3CDTF">2023-06-20T07:56:31Z</dcterms:created>
  <dcterms:modified xsi:type="dcterms:W3CDTF">2023-06-20T08:31:57Z</dcterms:modified>
</cp:coreProperties>
</file>