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1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41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3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43DB-5DB0-4577-AC98-D703ED0CB4C7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" y="-1"/>
            <a:ext cx="12192000" cy="685800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690341"/>
            <a:ext cx="978946" cy="10572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6494"/>
            <a:ext cx="925158" cy="13293962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412029" y="2478343"/>
            <a:ext cx="8293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bg1"/>
                </a:solidFill>
              </a:rPr>
              <a:t>OGH </a:t>
            </a:r>
            <a:br>
              <a:rPr lang="de-DE" sz="4400" dirty="0" smtClean="0">
                <a:solidFill>
                  <a:schemeClr val="bg1"/>
                </a:solidFill>
              </a:rPr>
            </a:br>
            <a:r>
              <a:rPr lang="de-DE" sz="4400" dirty="0" smtClean="0">
                <a:solidFill>
                  <a:schemeClr val="bg1"/>
                </a:solidFill>
              </a:rPr>
              <a:t>(Offene </a:t>
            </a:r>
            <a:r>
              <a:rPr lang="de-DE" sz="4400" dirty="0" err="1" smtClean="0">
                <a:solidFill>
                  <a:schemeClr val="bg1"/>
                </a:solidFill>
              </a:rPr>
              <a:t>Handlungs</a:t>
            </a:r>
            <a:r>
              <a:rPr lang="de-DE" sz="4400" dirty="0" smtClean="0">
                <a:solidFill>
                  <a:schemeClr val="bg1"/>
                </a:solidFill>
              </a:rPr>
              <a:t> Gesellschaft)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25158" y="6403237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lang="de-DE" dirty="0" err="1"/>
              <a:t>Malimes</a:t>
            </a:r>
            <a:r>
              <a:rPr lang="de-DE" dirty="0"/>
              <a:t>, Annabell, Patrick und Lucas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84" y="4465220"/>
            <a:ext cx="1397690" cy="13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-0.00209 L 0.04922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048"/>
            <a:ext cx="12192000" cy="685800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974" y="1570617"/>
            <a:ext cx="898263" cy="8982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" y="690341"/>
            <a:ext cx="978946" cy="105726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515938"/>
            <a:ext cx="9871710" cy="57362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chemeClr val="bg1"/>
                </a:solidFill>
              </a:rPr>
              <a:t>Definition von OHG (Offene Handels </a:t>
            </a:r>
            <a:r>
              <a:rPr lang="de-DE" sz="3600" dirty="0" err="1" smtClean="0">
                <a:solidFill>
                  <a:schemeClr val="bg1"/>
                </a:solidFill>
              </a:rPr>
              <a:t>Gesselschaft</a:t>
            </a:r>
            <a:r>
              <a:rPr lang="de-DE" sz="36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600" dirty="0" err="1" smtClean="0">
                <a:solidFill>
                  <a:schemeClr val="bg1"/>
                </a:solidFill>
              </a:rPr>
              <a:t>Gründungsvorraussetzungen</a:t>
            </a:r>
            <a:r>
              <a:rPr lang="de-DE" sz="3600" dirty="0" smtClean="0">
                <a:solidFill>
                  <a:schemeClr val="bg1"/>
                </a:solidFill>
              </a:rPr>
              <a:t> für eine OHG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chemeClr val="bg1"/>
                </a:solidFill>
              </a:rPr>
              <a:t>Haftung bei einer OHG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chemeClr val="bg1"/>
                </a:solidFill>
              </a:rPr>
              <a:t>End Folie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6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chemeClr val="bg1"/>
                </a:solidFill>
              </a:rPr>
              <a:t>Quellen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6494"/>
            <a:ext cx="925158" cy="13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07578 0.00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6.25E-7 0.1532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1927 -0.00162 L 0.125 -0.00115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9" y="1563445"/>
            <a:ext cx="898263" cy="898263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0729"/>
            <a:ext cx="925158" cy="13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6.25E-7 -1.48148E-6 L -6.25E-7 0.15324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7 1.48148E-6 L -0.11745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8</cp:revision>
  <dcterms:created xsi:type="dcterms:W3CDTF">2023-06-20T07:56:31Z</dcterms:created>
  <dcterms:modified xsi:type="dcterms:W3CDTF">2023-06-21T07:20:34Z</dcterms:modified>
</cp:coreProperties>
</file>