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style val="10"/>
  <c:chart>
    <c:title>
      <c:tx>
        <c:rich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uk-UA" dirty="0"/>
          </a:p>
        </c:rich>
      </c:tx>
      <c:layout/>
    </c:title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explosion val="25"/>
          <c:dLbls>
            <c:showPercent val="1"/>
            <c:showLeaderLines val="1"/>
          </c:dLbls>
          <c:cat>
            <c:strRef>
              <c:f>Аркуш1!$A$2:$A$5</c:f>
              <c:strCache>
                <c:ptCount val="4"/>
                <c:pt idx="0">
                  <c:v>Діти 6-14</c:v>
                </c:pt>
                <c:pt idx="1">
                  <c:v>Підлітки 14-18</c:v>
                </c:pt>
                <c:pt idx="2">
                  <c:v>Дорослі 18-55</c:v>
                </c:pt>
                <c:pt idx="3">
                  <c:v>Пенсіонери 55+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23</c:v>
                </c:pt>
                <c:pt idx="1">
                  <c:v>40</c:v>
                </c:pt>
                <c:pt idx="2">
                  <c:v>27</c:v>
                </c:pt>
                <c:pt idx="3">
                  <c:v>10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uk-UA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F67F-E249-4AE3-8BC6-C508E0D33A49}" type="datetimeFigureOut">
              <a:rPr lang="uk-UA" smtClean="0"/>
              <a:pPr/>
              <a:t>31.03.2015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7F15-E974-446D-949A-B7A5053DAB90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3341389" y="2492896"/>
            <a:ext cx="2417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Реверсі</a:t>
            </a:r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pad1.whstatic.com/images/thumb/1/10/Play-Othello-Step-4.jpg/670px-Play-Othello-Step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14550">
            <a:off x="4501832" y="1737968"/>
            <a:ext cx="4509542" cy="3385523"/>
          </a:xfrm>
          <a:prstGeom prst="rect">
            <a:avLst/>
          </a:prstGeom>
          <a:noFill/>
        </p:spPr>
      </p:pic>
      <p:pic>
        <p:nvPicPr>
          <p:cNvPr id="1032" name="Picture 8" descr="http://pad1.whstatic.com/images/thumb/7/71/Play-Othello-Step-7.jpg/670px-Play-Othello-Step-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2179"/>
            <a:ext cx="4869582" cy="3655821"/>
          </a:xfrm>
          <a:prstGeom prst="rect">
            <a:avLst/>
          </a:prstGeom>
          <a:noFill/>
        </p:spPr>
      </p:pic>
      <p:sp>
        <p:nvSpPr>
          <p:cNvPr id="4" name="Прямокутник 3"/>
          <p:cNvSpPr/>
          <p:nvPr/>
        </p:nvSpPr>
        <p:spPr>
          <a:xfrm>
            <a:off x="2877796" y="0"/>
            <a:ext cx="2767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Правила</a:t>
            </a:r>
            <a:endParaRPr lang="uk-UA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8" name="Picture 4" descr="http://pad2.whstatic.com/images/thumb/7/7f/Play-Othello-Step-2.jpg/670px-Play-Othello-Step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67209">
            <a:off x="130211" y="726257"/>
            <a:ext cx="4711319" cy="353700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/>
          <p:nvPr/>
        </p:nvSpPr>
        <p:spPr>
          <a:xfrm>
            <a:off x="2195736" y="0"/>
            <a:ext cx="50687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Цільова аудиторія</a:t>
            </a:r>
            <a:endParaRPr lang="uk-UA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7" name="Діаграма 6"/>
          <p:cNvGraphicFramePr/>
          <p:nvPr/>
        </p:nvGraphicFramePr>
        <p:xfrm>
          <a:off x="971600" y="620688"/>
          <a:ext cx="7488832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09152"/>
            <a:ext cx="3600400" cy="490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980728"/>
            <a:ext cx="3558459" cy="49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кутник 6"/>
          <p:cNvSpPr/>
          <p:nvPr/>
        </p:nvSpPr>
        <p:spPr>
          <a:xfrm>
            <a:off x="3287609" y="0"/>
            <a:ext cx="28850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Інтерфейс</a:t>
            </a:r>
            <a:endParaRPr lang="uk-UA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i175.photobucket.com/albums/w139/habsq/minimax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36712"/>
            <a:ext cx="5832648" cy="2766385"/>
          </a:xfrm>
          <a:prstGeom prst="rect">
            <a:avLst/>
          </a:prstGeom>
          <a:noFill/>
        </p:spPr>
      </p:pic>
      <p:sp>
        <p:nvSpPr>
          <p:cNvPr id="4" name="Прямокутник 3"/>
          <p:cNvSpPr/>
          <p:nvPr/>
        </p:nvSpPr>
        <p:spPr>
          <a:xfrm>
            <a:off x="2987824" y="0"/>
            <a:ext cx="33825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АІ алгоритм</a:t>
            </a:r>
          </a:p>
        </p:txBody>
      </p:sp>
      <p:pic>
        <p:nvPicPr>
          <p:cNvPr id="18436" name="Picture 4" descr="http://i175.photobucket.com/albums/w139/habsq/minimax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891236"/>
            <a:ext cx="5760640" cy="272522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27984" y="35730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 1.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64886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 2.</a:t>
            </a:r>
            <a:endParaRPr lang="uk-U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233658" y="0"/>
            <a:ext cx="69929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Алгоритм перевірки ходу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908720"/>
            <a:ext cx="3960439" cy="544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льков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16</Words>
  <Application>Microsoft Office PowerPoint</Application>
  <PresentationFormat>Екран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Орест</dc:creator>
  <cp:lastModifiedBy>Орест</cp:lastModifiedBy>
  <cp:revision>19</cp:revision>
  <dcterms:created xsi:type="dcterms:W3CDTF">2015-03-30T11:47:13Z</dcterms:created>
  <dcterms:modified xsi:type="dcterms:W3CDTF">2015-03-31T07:05:22Z</dcterms:modified>
</cp:coreProperties>
</file>