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27000200" cy="3239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202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25015" y="5302386"/>
            <a:ext cx="22950170" cy="11279752"/>
          </a:xfrm>
        </p:spPr>
        <p:txBody>
          <a:bodyPr anchor="b"/>
          <a:lstStyle>
            <a:lvl1pPr algn="ctr">
              <a:defRPr sz="17717"/>
            </a:lvl1pPr>
          </a:lstStyle>
          <a:p>
            <a:r>
              <a:rPr lang="en-US"/>
              <a:t>Click to edit Master title style</a:t>
            </a:r>
            <a:endParaRPr lang="en-US" dirty="0"/>
          </a:p>
        </p:txBody>
      </p:sp>
      <p:sp>
        <p:nvSpPr>
          <p:cNvPr id="3" name="Subtitle 2"/>
          <p:cNvSpPr>
            <a:spLocks noGrp="1"/>
          </p:cNvSpPr>
          <p:nvPr>
            <p:ph type="subTitle" idx="1"/>
          </p:nvPr>
        </p:nvSpPr>
        <p:spPr>
          <a:xfrm>
            <a:off x="3375025" y="17017128"/>
            <a:ext cx="20250150" cy="7822326"/>
          </a:xfrm>
        </p:spPr>
        <p:txBody>
          <a:bodyPr/>
          <a:lstStyle>
            <a:lvl1pPr marL="0" indent="0" algn="ctr">
              <a:buNone/>
              <a:defRPr sz="7087"/>
            </a:lvl1pPr>
            <a:lvl2pPr marL="1350020" indent="0" algn="ctr">
              <a:buNone/>
              <a:defRPr sz="5906"/>
            </a:lvl2pPr>
            <a:lvl3pPr marL="2700040" indent="0" algn="ctr">
              <a:buNone/>
              <a:defRPr sz="5315"/>
            </a:lvl3pPr>
            <a:lvl4pPr marL="4050060" indent="0" algn="ctr">
              <a:buNone/>
              <a:defRPr sz="4724"/>
            </a:lvl4pPr>
            <a:lvl5pPr marL="5400081" indent="0" algn="ctr">
              <a:buNone/>
              <a:defRPr sz="4724"/>
            </a:lvl5pPr>
            <a:lvl6pPr marL="6750101" indent="0" algn="ctr">
              <a:buNone/>
              <a:defRPr sz="4724"/>
            </a:lvl6pPr>
            <a:lvl7pPr marL="8100121" indent="0" algn="ctr">
              <a:buNone/>
              <a:defRPr sz="4724"/>
            </a:lvl7pPr>
            <a:lvl8pPr marL="9450141" indent="0" algn="ctr">
              <a:buNone/>
              <a:defRPr sz="4724"/>
            </a:lvl8pPr>
            <a:lvl9pPr marL="10800161" indent="0" algn="ctr">
              <a:buNone/>
              <a:defRPr sz="47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200301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416384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322020" y="1724962"/>
            <a:ext cx="5821918" cy="274568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56265" y="1724962"/>
            <a:ext cx="17128252" cy="2745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256134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CE1FAC-8E2D-48FA-9721-F7543EB8FBD0}"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334900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2202" y="8077332"/>
            <a:ext cx="23287673" cy="13477201"/>
          </a:xfrm>
        </p:spPr>
        <p:txBody>
          <a:bodyPr anchor="b"/>
          <a:lstStyle>
            <a:lvl1pPr>
              <a:defRPr sz="17717"/>
            </a:lvl1pPr>
          </a:lstStyle>
          <a:p>
            <a:r>
              <a:rPr lang="en-US"/>
              <a:t>Click to edit Master title style</a:t>
            </a:r>
            <a:endParaRPr lang="en-US" dirty="0"/>
          </a:p>
        </p:txBody>
      </p:sp>
      <p:sp>
        <p:nvSpPr>
          <p:cNvPr id="3" name="Text Placeholder 2"/>
          <p:cNvSpPr>
            <a:spLocks noGrp="1"/>
          </p:cNvSpPr>
          <p:nvPr>
            <p:ph type="body" idx="1"/>
          </p:nvPr>
        </p:nvSpPr>
        <p:spPr>
          <a:xfrm>
            <a:off x="1842202" y="21682033"/>
            <a:ext cx="23287673" cy="7087342"/>
          </a:xfrm>
        </p:spPr>
        <p:txBody>
          <a:bodyPr/>
          <a:lstStyle>
            <a:lvl1pPr marL="0" indent="0">
              <a:buNone/>
              <a:defRPr sz="7087">
                <a:solidFill>
                  <a:schemeClr val="tx1"/>
                </a:solidFill>
              </a:defRPr>
            </a:lvl1pPr>
            <a:lvl2pPr marL="1350020" indent="0">
              <a:buNone/>
              <a:defRPr sz="5906">
                <a:solidFill>
                  <a:schemeClr val="tx1">
                    <a:tint val="75000"/>
                  </a:schemeClr>
                </a:solidFill>
              </a:defRPr>
            </a:lvl2pPr>
            <a:lvl3pPr marL="2700040" indent="0">
              <a:buNone/>
              <a:defRPr sz="5315">
                <a:solidFill>
                  <a:schemeClr val="tx1">
                    <a:tint val="75000"/>
                  </a:schemeClr>
                </a:solidFill>
              </a:defRPr>
            </a:lvl3pPr>
            <a:lvl4pPr marL="4050060" indent="0">
              <a:buNone/>
              <a:defRPr sz="4724">
                <a:solidFill>
                  <a:schemeClr val="tx1">
                    <a:tint val="75000"/>
                  </a:schemeClr>
                </a:solidFill>
              </a:defRPr>
            </a:lvl4pPr>
            <a:lvl5pPr marL="5400081" indent="0">
              <a:buNone/>
              <a:defRPr sz="4724">
                <a:solidFill>
                  <a:schemeClr val="tx1">
                    <a:tint val="75000"/>
                  </a:schemeClr>
                </a:solidFill>
              </a:defRPr>
            </a:lvl5pPr>
            <a:lvl6pPr marL="6750101" indent="0">
              <a:buNone/>
              <a:defRPr sz="4724">
                <a:solidFill>
                  <a:schemeClr val="tx1">
                    <a:tint val="75000"/>
                  </a:schemeClr>
                </a:solidFill>
              </a:defRPr>
            </a:lvl6pPr>
            <a:lvl7pPr marL="8100121" indent="0">
              <a:buNone/>
              <a:defRPr sz="4724">
                <a:solidFill>
                  <a:schemeClr val="tx1">
                    <a:tint val="75000"/>
                  </a:schemeClr>
                </a:solidFill>
              </a:defRPr>
            </a:lvl7pPr>
            <a:lvl8pPr marL="9450141" indent="0">
              <a:buNone/>
              <a:defRPr sz="4724">
                <a:solidFill>
                  <a:schemeClr val="tx1">
                    <a:tint val="75000"/>
                  </a:schemeClr>
                </a:solidFill>
              </a:defRPr>
            </a:lvl8pPr>
            <a:lvl9pPr marL="10800161" indent="0">
              <a:buNone/>
              <a:defRPr sz="472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E1FAC-8E2D-48FA-9721-F7543EB8FBD0}"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169711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56264" y="8624810"/>
            <a:ext cx="11475085"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668851" y="8624810"/>
            <a:ext cx="11475085" cy="20557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CE1FAC-8E2D-48FA-9721-F7543EB8FBD0}"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184503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9780" y="1724969"/>
            <a:ext cx="23287673" cy="6262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59784" y="7942328"/>
            <a:ext cx="11422348" cy="3892412"/>
          </a:xfrm>
        </p:spPr>
        <p:txBody>
          <a:bodyPr anchor="b"/>
          <a:lstStyle>
            <a:lvl1pPr marL="0" indent="0">
              <a:buNone/>
              <a:defRPr sz="7087" b="1"/>
            </a:lvl1pPr>
            <a:lvl2pPr marL="1350020" indent="0">
              <a:buNone/>
              <a:defRPr sz="5906" b="1"/>
            </a:lvl2pPr>
            <a:lvl3pPr marL="2700040" indent="0">
              <a:buNone/>
              <a:defRPr sz="5315" b="1"/>
            </a:lvl3pPr>
            <a:lvl4pPr marL="4050060" indent="0">
              <a:buNone/>
              <a:defRPr sz="4724" b="1"/>
            </a:lvl4pPr>
            <a:lvl5pPr marL="5400081" indent="0">
              <a:buNone/>
              <a:defRPr sz="4724" b="1"/>
            </a:lvl5pPr>
            <a:lvl6pPr marL="6750101" indent="0">
              <a:buNone/>
              <a:defRPr sz="4724" b="1"/>
            </a:lvl6pPr>
            <a:lvl7pPr marL="8100121" indent="0">
              <a:buNone/>
              <a:defRPr sz="4724" b="1"/>
            </a:lvl7pPr>
            <a:lvl8pPr marL="9450141" indent="0">
              <a:buNone/>
              <a:defRPr sz="4724" b="1"/>
            </a:lvl8pPr>
            <a:lvl9pPr marL="10800161" indent="0">
              <a:buNone/>
              <a:defRPr sz="4724" b="1"/>
            </a:lvl9pPr>
          </a:lstStyle>
          <a:p>
            <a:pPr lvl="0"/>
            <a:r>
              <a:rPr lang="en-US"/>
              <a:t>Click to edit Master text styles</a:t>
            </a:r>
          </a:p>
        </p:txBody>
      </p:sp>
      <p:sp>
        <p:nvSpPr>
          <p:cNvPr id="4" name="Content Placeholder 3"/>
          <p:cNvSpPr>
            <a:spLocks noGrp="1"/>
          </p:cNvSpPr>
          <p:nvPr>
            <p:ph sz="half" idx="2"/>
          </p:nvPr>
        </p:nvSpPr>
        <p:spPr>
          <a:xfrm>
            <a:off x="1859784" y="11834740"/>
            <a:ext cx="11422348"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668853" y="7942328"/>
            <a:ext cx="11478602" cy="3892412"/>
          </a:xfrm>
        </p:spPr>
        <p:txBody>
          <a:bodyPr anchor="b"/>
          <a:lstStyle>
            <a:lvl1pPr marL="0" indent="0">
              <a:buNone/>
              <a:defRPr sz="7087" b="1"/>
            </a:lvl1pPr>
            <a:lvl2pPr marL="1350020" indent="0">
              <a:buNone/>
              <a:defRPr sz="5906" b="1"/>
            </a:lvl2pPr>
            <a:lvl3pPr marL="2700040" indent="0">
              <a:buNone/>
              <a:defRPr sz="5315" b="1"/>
            </a:lvl3pPr>
            <a:lvl4pPr marL="4050060" indent="0">
              <a:buNone/>
              <a:defRPr sz="4724" b="1"/>
            </a:lvl4pPr>
            <a:lvl5pPr marL="5400081" indent="0">
              <a:buNone/>
              <a:defRPr sz="4724" b="1"/>
            </a:lvl5pPr>
            <a:lvl6pPr marL="6750101" indent="0">
              <a:buNone/>
              <a:defRPr sz="4724" b="1"/>
            </a:lvl6pPr>
            <a:lvl7pPr marL="8100121" indent="0">
              <a:buNone/>
              <a:defRPr sz="4724" b="1"/>
            </a:lvl7pPr>
            <a:lvl8pPr marL="9450141" indent="0">
              <a:buNone/>
              <a:defRPr sz="4724" b="1"/>
            </a:lvl8pPr>
            <a:lvl9pPr marL="10800161" indent="0">
              <a:buNone/>
              <a:defRPr sz="4724" b="1"/>
            </a:lvl9pPr>
          </a:lstStyle>
          <a:p>
            <a:pPr lvl="0"/>
            <a:r>
              <a:rPr lang="en-US"/>
              <a:t>Click to edit Master text styles</a:t>
            </a:r>
          </a:p>
        </p:txBody>
      </p:sp>
      <p:sp>
        <p:nvSpPr>
          <p:cNvPr id="6" name="Content Placeholder 5"/>
          <p:cNvSpPr>
            <a:spLocks noGrp="1"/>
          </p:cNvSpPr>
          <p:nvPr>
            <p:ph sz="quarter" idx="4"/>
          </p:nvPr>
        </p:nvSpPr>
        <p:spPr>
          <a:xfrm>
            <a:off x="13668853" y="11834740"/>
            <a:ext cx="11478602" cy="17407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CE1FAC-8E2D-48FA-9721-F7543EB8FBD0}"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69274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CE1FAC-8E2D-48FA-9721-F7543EB8FBD0}" type="datetimeFigureOut">
              <a:rPr lang="en-IN" smtClean="0"/>
              <a:t>09-06-2025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322207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E1FAC-8E2D-48FA-9721-F7543EB8FBD0}" type="datetimeFigureOut">
              <a:rPr lang="en-IN" smtClean="0"/>
              <a:t>09-06-2025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337270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81" y="2159952"/>
            <a:ext cx="8708267" cy="7559834"/>
          </a:xfrm>
        </p:spPr>
        <p:txBody>
          <a:bodyPr anchor="b"/>
          <a:lstStyle>
            <a:lvl1pPr>
              <a:defRPr sz="9449"/>
            </a:lvl1pPr>
          </a:lstStyle>
          <a:p>
            <a:r>
              <a:rPr lang="en-US"/>
              <a:t>Click to edit Master title style</a:t>
            </a:r>
            <a:endParaRPr lang="en-US" dirty="0"/>
          </a:p>
        </p:txBody>
      </p:sp>
      <p:sp>
        <p:nvSpPr>
          <p:cNvPr id="3" name="Content Placeholder 2"/>
          <p:cNvSpPr>
            <a:spLocks noGrp="1"/>
          </p:cNvSpPr>
          <p:nvPr>
            <p:ph idx="1"/>
          </p:nvPr>
        </p:nvSpPr>
        <p:spPr>
          <a:xfrm>
            <a:off x="11478602" y="4664905"/>
            <a:ext cx="13668851" cy="23024494"/>
          </a:xfrm>
        </p:spPr>
        <p:txBody>
          <a:bodyPr/>
          <a:lstStyle>
            <a:lvl1pPr>
              <a:defRPr sz="9449"/>
            </a:lvl1pPr>
            <a:lvl2pPr>
              <a:defRPr sz="8268"/>
            </a:lvl2pPr>
            <a:lvl3pPr>
              <a:defRPr sz="7087"/>
            </a:lvl3pPr>
            <a:lvl4pPr>
              <a:defRPr sz="5906"/>
            </a:lvl4pPr>
            <a:lvl5pPr>
              <a:defRPr sz="5906"/>
            </a:lvl5pPr>
            <a:lvl6pPr>
              <a:defRPr sz="5906"/>
            </a:lvl6pPr>
            <a:lvl7pPr>
              <a:defRPr sz="5906"/>
            </a:lvl7pPr>
            <a:lvl8pPr>
              <a:defRPr sz="5906"/>
            </a:lvl8pPr>
            <a:lvl9pPr>
              <a:defRPr sz="5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59781" y="9719786"/>
            <a:ext cx="8708267" cy="18007107"/>
          </a:xfrm>
        </p:spPr>
        <p:txBody>
          <a:bodyPr/>
          <a:lstStyle>
            <a:lvl1pPr marL="0" indent="0">
              <a:buNone/>
              <a:defRPr sz="4724"/>
            </a:lvl1pPr>
            <a:lvl2pPr marL="1350020" indent="0">
              <a:buNone/>
              <a:defRPr sz="4134"/>
            </a:lvl2pPr>
            <a:lvl3pPr marL="2700040" indent="0">
              <a:buNone/>
              <a:defRPr sz="3543"/>
            </a:lvl3pPr>
            <a:lvl4pPr marL="4050060" indent="0">
              <a:buNone/>
              <a:defRPr sz="2953"/>
            </a:lvl4pPr>
            <a:lvl5pPr marL="5400081" indent="0">
              <a:buNone/>
              <a:defRPr sz="2953"/>
            </a:lvl5pPr>
            <a:lvl6pPr marL="6750101" indent="0">
              <a:buNone/>
              <a:defRPr sz="2953"/>
            </a:lvl6pPr>
            <a:lvl7pPr marL="8100121" indent="0">
              <a:buNone/>
              <a:defRPr sz="2953"/>
            </a:lvl7pPr>
            <a:lvl8pPr marL="9450141" indent="0">
              <a:buNone/>
              <a:defRPr sz="2953"/>
            </a:lvl8pPr>
            <a:lvl9pPr marL="10800161" indent="0">
              <a:buNone/>
              <a:defRPr sz="2953"/>
            </a:lvl9pPr>
          </a:lstStyle>
          <a:p>
            <a:pPr lvl="0"/>
            <a:r>
              <a:rPr lang="en-US"/>
              <a:t>Click to edit Master text styles</a:t>
            </a:r>
          </a:p>
        </p:txBody>
      </p:sp>
      <p:sp>
        <p:nvSpPr>
          <p:cNvPr id="5" name="Date Placeholder 4"/>
          <p:cNvSpPr>
            <a:spLocks noGrp="1"/>
          </p:cNvSpPr>
          <p:nvPr>
            <p:ph type="dt" sz="half" idx="10"/>
          </p:nvPr>
        </p:nvSpPr>
        <p:spPr/>
        <p:txBody>
          <a:bodyPr/>
          <a:lstStyle/>
          <a:p>
            <a:fld id="{27CE1FAC-8E2D-48FA-9721-F7543EB8FBD0}"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57001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9781" y="2159952"/>
            <a:ext cx="8708267" cy="7559834"/>
          </a:xfrm>
        </p:spPr>
        <p:txBody>
          <a:bodyPr anchor="b"/>
          <a:lstStyle>
            <a:lvl1pPr>
              <a:defRPr sz="9449"/>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78602" y="4664905"/>
            <a:ext cx="13668851" cy="23024494"/>
          </a:xfrm>
        </p:spPr>
        <p:txBody>
          <a:bodyPr anchor="t"/>
          <a:lstStyle>
            <a:lvl1pPr marL="0" indent="0">
              <a:buNone/>
              <a:defRPr sz="9449"/>
            </a:lvl1pPr>
            <a:lvl2pPr marL="1350020" indent="0">
              <a:buNone/>
              <a:defRPr sz="8268"/>
            </a:lvl2pPr>
            <a:lvl3pPr marL="2700040" indent="0">
              <a:buNone/>
              <a:defRPr sz="7087"/>
            </a:lvl3pPr>
            <a:lvl4pPr marL="4050060" indent="0">
              <a:buNone/>
              <a:defRPr sz="5906"/>
            </a:lvl4pPr>
            <a:lvl5pPr marL="5400081" indent="0">
              <a:buNone/>
              <a:defRPr sz="5906"/>
            </a:lvl5pPr>
            <a:lvl6pPr marL="6750101" indent="0">
              <a:buNone/>
              <a:defRPr sz="5906"/>
            </a:lvl6pPr>
            <a:lvl7pPr marL="8100121" indent="0">
              <a:buNone/>
              <a:defRPr sz="5906"/>
            </a:lvl7pPr>
            <a:lvl8pPr marL="9450141" indent="0">
              <a:buNone/>
              <a:defRPr sz="5906"/>
            </a:lvl8pPr>
            <a:lvl9pPr marL="10800161" indent="0">
              <a:buNone/>
              <a:defRPr sz="5906"/>
            </a:lvl9pPr>
          </a:lstStyle>
          <a:p>
            <a:r>
              <a:rPr lang="en-US"/>
              <a:t>Click icon to add picture</a:t>
            </a:r>
            <a:endParaRPr lang="en-US" dirty="0"/>
          </a:p>
        </p:txBody>
      </p:sp>
      <p:sp>
        <p:nvSpPr>
          <p:cNvPr id="4" name="Text Placeholder 3"/>
          <p:cNvSpPr>
            <a:spLocks noGrp="1"/>
          </p:cNvSpPr>
          <p:nvPr>
            <p:ph type="body" sz="half" idx="2"/>
          </p:nvPr>
        </p:nvSpPr>
        <p:spPr>
          <a:xfrm>
            <a:off x="1859781" y="9719786"/>
            <a:ext cx="8708267" cy="18007107"/>
          </a:xfrm>
        </p:spPr>
        <p:txBody>
          <a:bodyPr/>
          <a:lstStyle>
            <a:lvl1pPr marL="0" indent="0">
              <a:buNone/>
              <a:defRPr sz="4724"/>
            </a:lvl1pPr>
            <a:lvl2pPr marL="1350020" indent="0">
              <a:buNone/>
              <a:defRPr sz="4134"/>
            </a:lvl2pPr>
            <a:lvl3pPr marL="2700040" indent="0">
              <a:buNone/>
              <a:defRPr sz="3543"/>
            </a:lvl3pPr>
            <a:lvl4pPr marL="4050060" indent="0">
              <a:buNone/>
              <a:defRPr sz="2953"/>
            </a:lvl4pPr>
            <a:lvl5pPr marL="5400081" indent="0">
              <a:buNone/>
              <a:defRPr sz="2953"/>
            </a:lvl5pPr>
            <a:lvl6pPr marL="6750101" indent="0">
              <a:buNone/>
              <a:defRPr sz="2953"/>
            </a:lvl6pPr>
            <a:lvl7pPr marL="8100121" indent="0">
              <a:buNone/>
              <a:defRPr sz="2953"/>
            </a:lvl7pPr>
            <a:lvl8pPr marL="9450141" indent="0">
              <a:buNone/>
              <a:defRPr sz="2953"/>
            </a:lvl8pPr>
            <a:lvl9pPr marL="10800161" indent="0">
              <a:buNone/>
              <a:defRPr sz="2953"/>
            </a:lvl9pPr>
          </a:lstStyle>
          <a:p>
            <a:pPr lvl="0"/>
            <a:r>
              <a:rPr lang="en-US"/>
              <a:t>Click to edit Master text styles</a:t>
            </a:r>
          </a:p>
        </p:txBody>
      </p:sp>
      <p:sp>
        <p:nvSpPr>
          <p:cNvPr id="5" name="Date Placeholder 4"/>
          <p:cNvSpPr>
            <a:spLocks noGrp="1"/>
          </p:cNvSpPr>
          <p:nvPr>
            <p:ph type="dt" sz="half" idx="10"/>
          </p:nvPr>
        </p:nvSpPr>
        <p:spPr/>
        <p:txBody>
          <a:bodyPr/>
          <a:lstStyle/>
          <a:p>
            <a:fld id="{27CE1FAC-8E2D-48FA-9721-F7543EB8FBD0}"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411688-EAFF-4AFA-B2AC-B48500D1B1A9}" type="slidenum">
              <a:rPr lang="en-IN" smtClean="0"/>
              <a:t>‹#›</a:t>
            </a:fld>
            <a:endParaRPr lang="en-IN"/>
          </a:p>
        </p:txBody>
      </p:sp>
    </p:spTree>
    <p:extLst>
      <p:ext uri="{BB962C8B-B14F-4D97-AF65-F5344CB8AC3E}">
        <p14:creationId xmlns:p14="http://schemas.microsoft.com/office/powerpoint/2010/main" val="109234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6264" y="1724969"/>
            <a:ext cx="23287673" cy="6262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56264" y="8624810"/>
            <a:ext cx="23287673" cy="205570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56264" y="30029347"/>
            <a:ext cx="6075045" cy="1724962"/>
          </a:xfrm>
          <a:prstGeom prst="rect">
            <a:avLst/>
          </a:prstGeom>
        </p:spPr>
        <p:txBody>
          <a:bodyPr vert="horz" lIns="91440" tIns="45720" rIns="91440" bIns="45720" rtlCol="0" anchor="ctr"/>
          <a:lstStyle>
            <a:lvl1pPr algn="l">
              <a:defRPr sz="3543">
                <a:solidFill>
                  <a:schemeClr val="tx1">
                    <a:tint val="75000"/>
                  </a:schemeClr>
                </a:solidFill>
              </a:defRPr>
            </a:lvl1pPr>
          </a:lstStyle>
          <a:p>
            <a:fld id="{27CE1FAC-8E2D-48FA-9721-F7543EB8FBD0}" type="datetimeFigureOut">
              <a:rPr lang="en-IN" smtClean="0"/>
              <a:t>09-06-2025</a:t>
            </a:fld>
            <a:endParaRPr lang="en-IN"/>
          </a:p>
        </p:txBody>
      </p:sp>
      <p:sp>
        <p:nvSpPr>
          <p:cNvPr id="5" name="Footer Placeholder 4"/>
          <p:cNvSpPr>
            <a:spLocks noGrp="1"/>
          </p:cNvSpPr>
          <p:nvPr>
            <p:ph type="ftr" sz="quarter" idx="3"/>
          </p:nvPr>
        </p:nvSpPr>
        <p:spPr>
          <a:xfrm>
            <a:off x="8943816" y="30029347"/>
            <a:ext cx="9112568" cy="1724962"/>
          </a:xfrm>
          <a:prstGeom prst="rect">
            <a:avLst/>
          </a:prstGeom>
        </p:spPr>
        <p:txBody>
          <a:bodyPr vert="horz" lIns="91440" tIns="45720" rIns="91440" bIns="45720" rtlCol="0" anchor="ctr"/>
          <a:lstStyle>
            <a:lvl1pPr algn="ctr">
              <a:defRPr sz="3543">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9068891" y="30029347"/>
            <a:ext cx="6075045" cy="1724962"/>
          </a:xfrm>
          <a:prstGeom prst="rect">
            <a:avLst/>
          </a:prstGeom>
        </p:spPr>
        <p:txBody>
          <a:bodyPr vert="horz" lIns="91440" tIns="45720" rIns="91440" bIns="45720" rtlCol="0" anchor="ctr"/>
          <a:lstStyle>
            <a:lvl1pPr algn="r">
              <a:defRPr sz="3543">
                <a:solidFill>
                  <a:schemeClr val="tx1">
                    <a:tint val="75000"/>
                  </a:schemeClr>
                </a:solidFill>
              </a:defRPr>
            </a:lvl1pPr>
          </a:lstStyle>
          <a:p>
            <a:fld id="{EB411688-EAFF-4AFA-B2AC-B48500D1B1A9}" type="slidenum">
              <a:rPr lang="en-IN" smtClean="0"/>
              <a:t>‹#›</a:t>
            </a:fld>
            <a:endParaRPr lang="en-IN"/>
          </a:p>
        </p:txBody>
      </p:sp>
    </p:spTree>
    <p:extLst>
      <p:ext uri="{BB962C8B-B14F-4D97-AF65-F5344CB8AC3E}">
        <p14:creationId xmlns:p14="http://schemas.microsoft.com/office/powerpoint/2010/main" val="153985573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700040" rtl="0" eaLnBrk="1" latinLnBrk="0" hangingPunct="1">
        <a:lnSpc>
          <a:spcPct val="90000"/>
        </a:lnSpc>
        <a:spcBef>
          <a:spcPct val="0"/>
        </a:spcBef>
        <a:buNone/>
        <a:defRPr sz="12992" kern="1200">
          <a:solidFill>
            <a:schemeClr val="tx1"/>
          </a:solidFill>
          <a:latin typeface="+mj-lt"/>
          <a:ea typeface="+mj-ea"/>
          <a:cs typeface="+mj-cs"/>
        </a:defRPr>
      </a:lvl1pPr>
    </p:titleStyle>
    <p:bodyStyle>
      <a:lvl1pPr marL="675010" indent="-675010" algn="l" defTabSz="2700040" rtl="0" eaLnBrk="1" latinLnBrk="0" hangingPunct="1">
        <a:lnSpc>
          <a:spcPct val="90000"/>
        </a:lnSpc>
        <a:spcBef>
          <a:spcPts val="2953"/>
        </a:spcBef>
        <a:buFont typeface="Arial" panose="020B0604020202020204" pitchFamily="34" charset="0"/>
        <a:buChar char="•"/>
        <a:defRPr sz="8268" kern="1200">
          <a:solidFill>
            <a:schemeClr val="tx1"/>
          </a:solidFill>
          <a:latin typeface="+mn-lt"/>
          <a:ea typeface="+mn-ea"/>
          <a:cs typeface="+mn-cs"/>
        </a:defRPr>
      </a:lvl1pPr>
      <a:lvl2pPr marL="2025030" indent="-675010" algn="l" defTabSz="2700040" rtl="0" eaLnBrk="1" latinLnBrk="0" hangingPunct="1">
        <a:lnSpc>
          <a:spcPct val="90000"/>
        </a:lnSpc>
        <a:spcBef>
          <a:spcPts val="1476"/>
        </a:spcBef>
        <a:buFont typeface="Arial" panose="020B0604020202020204" pitchFamily="34" charset="0"/>
        <a:buChar char="•"/>
        <a:defRPr sz="7087" kern="1200">
          <a:solidFill>
            <a:schemeClr val="tx1"/>
          </a:solidFill>
          <a:latin typeface="+mn-lt"/>
          <a:ea typeface="+mn-ea"/>
          <a:cs typeface="+mn-cs"/>
        </a:defRPr>
      </a:lvl2pPr>
      <a:lvl3pPr marL="3375050" indent="-675010" algn="l" defTabSz="2700040" rtl="0" eaLnBrk="1" latinLnBrk="0" hangingPunct="1">
        <a:lnSpc>
          <a:spcPct val="90000"/>
        </a:lnSpc>
        <a:spcBef>
          <a:spcPts val="1476"/>
        </a:spcBef>
        <a:buFont typeface="Arial" panose="020B0604020202020204" pitchFamily="34" charset="0"/>
        <a:buChar char="•"/>
        <a:defRPr sz="5906" kern="1200">
          <a:solidFill>
            <a:schemeClr val="tx1"/>
          </a:solidFill>
          <a:latin typeface="+mn-lt"/>
          <a:ea typeface="+mn-ea"/>
          <a:cs typeface="+mn-cs"/>
        </a:defRPr>
      </a:lvl3pPr>
      <a:lvl4pPr marL="472507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4pPr>
      <a:lvl5pPr marL="607509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5pPr>
      <a:lvl6pPr marL="742511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6pPr>
      <a:lvl7pPr marL="877513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7pPr>
      <a:lvl8pPr marL="1012515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8pPr>
      <a:lvl9pPr marL="11475171" indent="-675010" algn="l" defTabSz="2700040" rtl="0" eaLnBrk="1" latinLnBrk="0" hangingPunct="1">
        <a:lnSpc>
          <a:spcPct val="90000"/>
        </a:lnSpc>
        <a:spcBef>
          <a:spcPts val="1476"/>
        </a:spcBef>
        <a:buFont typeface="Arial" panose="020B0604020202020204" pitchFamily="34" charset="0"/>
        <a:buChar char="•"/>
        <a:defRPr sz="5315" kern="1200">
          <a:solidFill>
            <a:schemeClr val="tx1"/>
          </a:solidFill>
          <a:latin typeface="+mn-lt"/>
          <a:ea typeface="+mn-ea"/>
          <a:cs typeface="+mn-cs"/>
        </a:defRPr>
      </a:lvl9pPr>
    </p:bodyStyle>
    <p:otherStyle>
      <a:defPPr>
        <a:defRPr lang="en-US"/>
      </a:defPPr>
      <a:lvl1pPr marL="0" algn="l" defTabSz="2700040" rtl="0" eaLnBrk="1" latinLnBrk="0" hangingPunct="1">
        <a:defRPr sz="5315" kern="1200">
          <a:solidFill>
            <a:schemeClr val="tx1"/>
          </a:solidFill>
          <a:latin typeface="+mn-lt"/>
          <a:ea typeface="+mn-ea"/>
          <a:cs typeface="+mn-cs"/>
        </a:defRPr>
      </a:lvl1pPr>
      <a:lvl2pPr marL="1350020" algn="l" defTabSz="2700040" rtl="0" eaLnBrk="1" latinLnBrk="0" hangingPunct="1">
        <a:defRPr sz="5315" kern="1200">
          <a:solidFill>
            <a:schemeClr val="tx1"/>
          </a:solidFill>
          <a:latin typeface="+mn-lt"/>
          <a:ea typeface="+mn-ea"/>
          <a:cs typeface="+mn-cs"/>
        </a:defRPr>
      </a:lvl2pPr>
      <a:lvl3pPr marL="2700040" algn="l" defTabSz="2700040" rtl="0" eaLnBrk="1" latinLnBrk="0" hangingPunct="1">
        <a:defRPr sz="5315" kern="1200">
          <a:solidFill>
            <a:schemeClr val="tx1"/>
          </a:solidFill>
          <a:latin typeface="+mn-lt"/>
          <a:ea typeface="+mn-ea"/>
          <a:cs typeface="+mn-cs"/>
        </a:defRPr>
      </a:lvl3pPr>
      <a:lvl4pPr marL="4050060" algn="l" defTabSz="2700040" rtl="0" eaLnBrk="1" latinLnBrk="0" hangingPunct="1">
        <a:defRPr sz="5315" kern="1200">
          <a:solidFill>
            <a:schemeClr val="tx1"/>
          </a:solidFill>
          <a:latin typeface="+mn-lt"/>
          <a:ea typeface="+mn-ea"/>
          <a:cs typeface="+mn-cs"/>
        </a:defRPr>
      </a:lvl4pPr>
      <a:lvl5pPr marL="5400081" algn="l" defTabSz="2700040" rtl="0" eaLnBrk="1" latinLnBrk="0" hangingPunct="1">
        <a:defRPr sz="5315" kern="1200">
          <a:solidFill>
            <a:schemeClr val="tx1"/>
          </a:solidFill>
          <a:latin typeface="+mn-lt"/>
          <a:ea typeface="+mn-ea"/>
          <a:cs typeface="+mn-cs"/>
        </a:defRPr>
      </a:lvl5pPr>
      <a:lvl6pPr marL="6750101" algn="l" defTabSz="2700040" rtl="0" eaLnBrk="1" latinLnBrk="0" hangingPunct="1">
        <a:defRPr sz="5315" kern="1200">
          <a:solidFill>
            <a:schemeClr val="tx1"/>
          </a:solidFill>
          <a:latin typeface="+mn-lt"/>
          <a:ea typeface="+mn-ea"/>
          <a:cs typeface="+mn-cs"/>
        </a:defRPr>
      </a:lvl6pPr>
      <a:lvl7pPr marL="8100121" algn="l" defTabSz="2700040" rtl="0" eaLnBrk="1" latinLnBrk="0" hangingPunct="1">
        <a:defRPr sz="5315" kern="1200">
          <a:solidFill>
            <a:schemeClr val="tx1"/>
          </a:solidFill>
          <a:latin typeface="+mn-lt"/>
          <a:ea typeface="+mn-ea"/>
          <a:cs typeface="+mn-cs"/>
        </a:defRPr>
      </a:lvl7pPr>
      <a:lvl8pPr marL="9450141" algn="l" defTabSz="2700040" rtl="0" eaLnBrk="1" latinLnBrk="0" hangingPunct="1">
        <a:defRPr sz="5315" kern="1200">
          <a:solidFill>
            <a:schemeClr val="tx1"/>
          </a:solidFill>
          <a:latin typeface="+mn-lt"/>
          <a:ea typeface="+mn-ea"/>
          <a:cs typeface="+mn-cs"/>
        </a:defRPr>
      </a:lvl8pPr>
      <a:lvl9pPr marL="10800161" algn="l" defTabSz="2700040" rtl="0" eaLnBrk="1" latinLnBrk="0" hangingPunct="1">
        <a:defRPr sz="53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6933C-14DC-8BE8-7588-B9B8E4DD868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9486028-C92A-C3AA-9C4D-F68BAFAE1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52" y="-329894"/>
            <a:ext cx="27432000" cy="32918400"/>
          </a:xfrm>
          <a:prstGeom prst="rect">
            <a:avLst/>
          </a:prstGeom>
        </p:spPr>
      </p:pic>
      <p:sp>
        <p:nvSpPr>
          <p:cNvPr id="5" name="TextBox 4">
            <a:extLst>
              <a:ext uri="{FF2B5EF4-FFF2-40B4-BE49-F238E27FC236}">
                <a16:creationId xmlns:a16="http://schemas.microsoft.com/office/drawing/2014/main" id="{FF927550-CC83-F6F4-545C-035C6644FBCC}"/>
              </a:ext>
            </a:extLst>
          </p:cNvPr>
          <p:cNvSpPr txBox="1"/>
          <p:nvPr/>
        </p:nvSpPr>
        <p:spPr>
          <a:xfrm>
            <a:off x="891005" y="2864136"/>
            <a:ext cx="25218189" cy="1877437"/>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Title of the Poster </a:t>
            </a:r>
            <a:r>
              <a:rPr lang="fr-FR" sz="4000" b="1" dirty="0">
                <a:latin typeface="Times New Roman" panose="02020603050405020304" pitchFamily="18" charset="0"/>
                <a:cs typeface="Times New Roman" panose="02020603050405020304" pitchFamily="18" charset="0"/>
              </a:rPr>
              <a:t>(Times New Roman 40 point font, Bold)</a:t>
            </a:r>
          </a:p>
          <a:p>
            <a:pPr algn="ctr"/>
            <a:r>
              <a:rPr lang="en-US" sz="3600" dirty="0">
                <a:latin typeface="Times New Roman" panose="02020603050405020304" pitchFamily="18" charset="0"/>
                <a:cs typeface="Times New Roman" panose="02020603050405020304" pitchFamily="18" charset="0"/>
              </a:rPr>
              <a:t>Author Names </a:t>
            </a:r>
            <a:r>
              <a:rPr lang="fr-FR" sz="3600" dirty="0">
                <a:latin typeface="Times New Roman" panose="02020603050405020304" pitchFamily="18" charset="0"/>
                <a:cs typeface="Times New Roman" panose="02020603050405020304" pitchFamily="18" charset="0"/>
              </a:rPr>
              <a:t>(Times New Roman 36 points)</a:t>
            </a:r>
            <a:endParaRPr lang="en-IN" sz="3600"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Author Affiliation and Email ID </a:t>
            </a:r>
            <a:r>
              <a:rPr lang="fr-FR" sz="3000" dirty="0">
                <a:latin typeface="Times New Roman" panose="02020603050405020304" pitchFamily="18" charset="0"/>
                <a:cs typeface="Times New Roman" panose="02020603050405020304" pitchFamily="18" charset="0"/>
              </a:rPr>
              <a:t>(Times New Roman 30 points)</a:t>
            </a:r>
            <a:endParaRPr lang="en-IN" sz="30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70219E1-C144-AF5E-986B-6F81D0493902}"/>
              </a:ext>
            </a:extLst>
          </p:cNvPr>
          <p:cNvSpPr/>
          <p:nvPr/>
        </p:nvSpPr>
        <p:spPr>
          <a:xfrm>
            <a:off x="24448836" y="0"/>
            <a:ext cx="2333458" cy="22138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&lt;&lt;Insert your Paper ID here&gt;&gt;</a:t>
            </a:r>
          </a:p>
        </p:txBody>
      </p:sp>
      <p:sp>
        <p:nvSpPr>
          <p:cNvPr id="7" name="Rectangle: Rounded Corners 6">
            <a:extLst>
              <a:ext uri="{FF2B5EF4-FFF2-40B4-BE49-F238E27FC236}">
                <a16:creationId xmlns:a16="http://schemas.microsoft.com/office/drawing/2014/main" id="{2197701A-5AD5-E8F6-E3EB-660EBEC3C791}"/>
              </a:ext>
            </a:extLst>
          </p:cNvPr>
          <p:cNvSpPr/>
          <p:nvPr/>
        </p:nvSpPr>
        <p:spPr>
          <a:xfrm>
            <a:off x="7170821" y="1491916"/>
            <a:ext cx="15520737" cy="93846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JULY 20-22, 2025, BANGALURU, INDIA</a:t>
            </a:r>
          </a:p>
        </p:txBody>
      </p:sp>
      <p:sp>
        <p:nvSpPr>
          <p:cNvPr id="9" name="Rectangle: Rounded Corners 13">
            <a:extLst>
              <a:ext uri="{FF2B5EF4-FFF2-40B4-BE49-F238E27FC236}">
                <a16:creationId xmlns:a16="http://schemas.microsoft.com/office/drawing/2014/main" id="{CCAD9A4B-29A8-DE1E-BF78-CEFD33A916C0}"/>
              </a:ext>
            </a:extLst>
          </p:cNvPr>
          <p:cNvSpPr/>
          <p:nvPr/>
        </p:nvSpPr>
        <p:spPr>
          <a:xfrm rot="10800000">
            <a:off x="891004" y="5554067"/>
            <a:ext cx="12609096" cy="25505703"/>
          </a:xfrm>
          <a:prstGeom prst="roundRect">
            <a:avLst>
              <a:gd name="adj" fmla="val 4963"/>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66" dirty="0"/>
          </a:p>
        </p:txBody>
      </p:sp>
      <p:sp>
        <p:nvSpPr>
          <p:cNvPr id="10" name="Rectangle: Rounded Corners 13">
            <a:extLst>
              <a:ext uri="{FF2B5EF4-FFF2-40B4-BE49-F238E27FC236}">
                <a16:creationId xmlns:a16="http://schemas.microsoft.com/office/drawing/2014/main" id="{4A8DB0D5-D5F0-F0AA-8E9D-BC8C32757569}"/>
              </a:ext>
            </a:extLst>
          </p:cNvPr>
          <p:cNvSpPr/>
          <p:nvPr/>
        </p:nvSpPr>
        <p:spPr>
          <a:xfrm rot="10800000">
            <a:off x="13946604" y="5706468"/>
            <a:ext cx="12609096" cy="25353302"/>
          </a:xfrm>
          <a:prstGeom prst="roundRect">
            <a:avLst>
              <a:gd name="adj" fmla="val 4963"/>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66" dirty="0"/>
          </a:p>
        </p:txBody>
      </p:sp>
      <p:sp>
        <p:nvSpPr>
          <p:cNvPr id="3" name="TextBox 2">
            <a:extLst>
              <a:ext uri="{FF2B5EF4-FFF2-40B4-BE49-F238E27FC236}">
                <a16:creationId xmlns:a16="http://schemas.microsoft.com/office/drawing/2014/main" id="{D5486DAF-24CE-F343-F594-FD629497D34E}"/>
              </a:ext>
            </a:extLst>
          </p:cNvPr>
          <p:cNvSpPr txBox="1"/>
          <p:nvPr/>
        </p:nvSpPr>
        <p:spPr>
          <a:xfrm>
            <a:off x="1267327" y="5987175"/>
            <a:ext cx="11737524" cy="21698248"/>
          </a:xfrm>
          <a:prstGeom prst="rect">
            <a:avLst/>
          </a:prstGeom>
          <a:noFill/>
        </p:spPr>
        <p:txBody>
          <a:bodyPr wrap="square">
            <a:spAutoFit/>
          </a:bodyPr>
          <a:lstStyle/>
          <a:p>
            <a:r>
              <a:rPr lang="en-US" sz="3000" dirty="0">
                <a:latin typeface="Times New Roman" panose="02020603050405020304" pitchFamily="18" charset="0"/>
                <a:ea typeface="Tahoma" panose="020B0604030504040204" pitchFamily="34" charset="0"/>
                <a:cs typeface="Times New Roman" panose="02020603050405020304" pitchFamily="18" charset="0"/>
              </a:rPr>
              <a:t> </a:t>
            </a:r>
            <a:r>
              <a:rPr lang="en-US" sz="3000" b="1" dirty="0">
                <a:latin typeface="Times New Roman" panose="02020603050405020304" pitchFamily="18" charset="0"/>
                <a:ea typeface="Tahoma" panose="020B0604030504040204" pitchFamily="34" charset="0"/>
                <a:cs typeface="Times New Roman" panose="02020603050405020304" pitchFamily="18" charset="0"/>
              </a:rPr>
              <a:t>Abstract</a:t>
            </a:r>
          </a:p>
          <a:p>
            <a:r>
              <a:rPr lang="en-US" sz="2400" dirty="0">
                <a:latin typeface="Times New Roman" panose="02020603050405020304" pitchFamily="18" charset="0"/>
                <a:ea typeface="Tahoma" panose="020B0604030504040204" pitchFamily="34" charset="0"/>
                <a:cs typeface="Times New Roman" panose="02020603050405020304" pitchFamily="18" charset="0"/>
              </a:rPr>
              <a:t>Start with a blank slide, adjust the slide size to the desired dimensions (36“ </a:t>
            </a:r>
            <a:r>
              <a:rPr lang="en-US" sz="2400" dirty="0" err="1">
                <a:latin typeface="Times New Roman" panose="02020603050405020304" pitchFamily="18" charset="0"/>
                <a:ea typeface="Tahoma" panose="020B0604030504040204" pitchFamily="34" charset="0"/>
                <a:cs typeface="Times New Roman" panose="02020603050405020304" pitchFamily="18" charset="0"/>
              </a:rPr>
              <a:t>hight</a:t>
            </a:r>
            <a:r>
              <a:rPr lang="en-US" sz="2400" dirty="0">
                <a:latin typeface="Times New Roman" panose="02020603050405020304" pitchFamily="18" charset="0"/>
                <a:ea typeface="Tahoma" panose="020B0604030504040204" pitchFamily="34" charset="0"/>
                <a:cs typeface="Times New Roman" panose="02020603050405020304" pitchFamily="18" charset="0"/>
              </a:rPr>
              <a:t> x 30" width or 90cm height x 75 cm width), and choose a background color and design. Use bold text, clear headings, and visuals to guide the audience through your research.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b="1" dirty="0">
                <a:latin typeface="Times New Roman" panose="02020603050405020304" pitchFamily="18" charset="0"/>
                <a:ea typeface="Tahoma" panose="020B0604030504040204" pitchFamily="34" charset="0"/>
                <a:cs typeface="Times New Roman" panose="02020603050405020304" pitchFamily="18" charset="0"/>
              </a:rPr>
              <a:t>Keywords:</a:t>
            </a:r>
            <a:r>
              <a:rPr lang="en-US" sz="2400" dirty="0">
                <a:latin typeface="Times New Roman" panose="02020603050405020304" pitchFamily="18" charset="0"/>
                <a:ea typeface="Tahoma" panose="020B0604030504040204" pitchFamily="34" charset="0"/>
                <a:cs typeface="Times New Roman" panose="02020603050405020304" pitchFamily="18" charset="0"/>
              </a:rPr>
              <a:t> 2 – 4 Keywords.</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3000" b="1" dirty="0">
                <a:latin typeface="Times New Roman" panose="02020603050405020304" pitchFamily="18" charset="0"/>
                <a:ea typeface="Tahoma" panose="020B0604030504040204" pitchFamily="34" charset="0"/>
                <a:cs typeface="Times New Roman" panose="02020603050405020304" pitchFamily="18" charset="0"/>
              </a:rPr>
              <a:t>Methods</a:t>
            </a:r>
          </a:p>
          <a:p>
            <a:r>
              <a:rPr lang="en-US" sz="2400" dirty="0">
                <a:latin typeface="Times New Roman" panose="02020603050405020304" pitchFamily="18" charset="0"/>
                <a:ea typeface="Tahoma" panose="020B0604030504040204" pitchFamily="34" charset="0"/>
                <a:cs typeface="Times New Roman" panose="02020603050405020304" pitchFamily="18" charset="0"/>
              </a:rPr>
              <a:t>Here's a breakdown of creating a technical conference poster in PowerPoint: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1. Setting Up the Slide:</a:t>
            </a:r>
          </a:p>
          <a:p>
            <a:r>
              <a:rPr lang="en-US" sz="2400" dirty="0">
                <a:latin typeface="Times New Roman" panose="02020603050405020304" pitchFamily="18" charset="0"/>
                <a:ea typeface="Tahoma" panose="020B0604030504040204" pitchFamily="34" charset="0"/>
                <a:cs typeface="Times New Roman" panose="02020603050405020304" pitchFamily="18" charset="0"/>
              </a:rPr>
              <a:t>Choose a Blank Slide: Start with a new slide in PowerPoint and delete the default layout.</a:t>
            </a:r>
          </a:p>
          <a:p>
            <a:r>
              <a:rPr lang="en-US" sz="2400" dirty="0">
                <a:latin typeface="Times New Roman" panose="02020603050405020304" pitchFamily="18" charset="0"/>
                <a:ea typeface="Tahoma" panose="020B0604030504040204" pitchFamily="34" charset="0"/>
                <a:cs typeface="Times New Roman" panose="02020603050405020304" pitchFamily="18" charset="0"/>
              </a:rPr>
              <a:t>Adjust Slide Size:</a:t>
            </a:r>
          </a:p>
          <a:p>
            <a:r>
              <a:rPr lang="en-US" sz="2400" dirty="0">
                <a:latin typeface="Times New Roman" panose="02020603050405020304" pitchFamily="18" charset="0"/>
                <a:ea typeface="Tahoma" panose="020B0604030504040204" pitchFamily="34" charset="0"/>
                <a:cs typeface="Times New Roman" panose="02020603050405020304" pitchFamily="18" charset="0"/>
              </a:rPr>
              <a:t>Go to Design &gt; Slide Size &gt; Custom Slide Size.</a:t>
            </a:r>
          </a:p>
          <a:p>
            <a:r>
              <a:rPr lang="en-US" sz="2400" dirty="0">
                <a:latin typeface="Times New Roman" panose="02020603050405020304" pitchFamily="18" charset="0"/>
                <a:ea typeface="Tahoma" panose="020B0604030504040204" pitchFamily="34" charset="0"/>
                <a:cs typeface="Times New Roman" panose="02020603050405020304" pitchFamily="18" charset="0"/>
              </a:rPr>
              <a:t>Enter the desired width and height (36“height x 30" width or 90cm height x 75 cm width).</a:t>
            </a:r>
          </a:p>
          <a:p>
            <a:r>
              <a:rPr lang="en-US" sz="2400" dirty="0">
                <a:latin typeface="Times New Roman" panose="02020603050405020304" pitchFamily="18" charset="0"/>
                <a:ea typeface="Tahoma" panose="020B0604030504040204" pitchFamily="34" charset="0"/>
                <a:cs typeface="Times New Roman" panose="02020603050405020304" pitchFamily="18" charset="0"/>
              </a:rPr>
              <a:t>Select “Portrait" orientation for the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Set Background: Choose a background color or image that complements your content.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Determine Layout: Plan how you will organize your information (e.g., columns, sections). We recommend a column format.</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2. Content and Structure:</a:t>
            </a:r>
          </a:p>
          <a:p>
            <a:r>
              <a:rPr lang="en-US" sz="2400" dirty="0">
                <a:latin typeface="Times New Roman" panose="02020603050405020304" pitchFamily="18" charset="0"/>
                <a:ea typeface="Tahoma" panose="020B0604030504040204" pitchFamily="34" charset="0"/>
                <a:cs typeface="Times New Roman" panose="02020603050405020304" pitchFamily="18" charset="0"/>
              </a:rPr>
              <a:t>Title: Make it clear and eye-catching, using a large, bold font.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Abstract (Optional): A concise summary of your research.</a:t>
            </a:r>
          </a:p>
          <a:p>
            <a:r>
              <a:rPr lang="en-US" sz="2400" dirty="0">
                <a:latin typeface="Times New Roman" panose="02020603050405020304" pitchFamily="18" charset="0"/>
                <a:ea typeface="Tahoma" panose="020B0604030504040204" pitchFamily="34" charset="0"/>
                <a:cs typeface="Times New Roman" panose="02020603050405020304" pitchFamily="18" charset="0"/>
              </a:rPr>
              <a:t>Introduction: Briefly introduce the topic and the problem you're addressing.</a:t>
            </a:r>
          </a:p>
          <a:p>
            <a:r>
              <a:rPr lang="en-US" sz="2400" dirty="0">
                <a:latin typeface="Times New Roman" panose="02020603050405020304" pitchFamily="18" charset="0"/>
                <a:ea typeface="Tahoma" panose="020B0604030504040204" pitchFamily="34" charset="0"/>
                <a:cs typeface="Times New Roman" panose="02020603050405020304" pitchFamily="18" charset="0"/>
              </a:rPr>
              <a:t>Methods: Outline your research methods and procedures.</a:t>
            </a:r>
          </a:p>
          <a:p>
            <a:r>
              <a:rPr lang="en-US" sz="2400" dirty="0">
                <a:latin typeface="Times New Roman" panose="02020603050405020304" pitchFamily="18" charset="0"/>
                <a:ea typeface="Tahoma" panose="020B0604030504040204" pitchFamily="34" charset="0"/>
                <a:cs typeface="Times New Roman" panose="02020603050405020304" pitchFamily="18" charset="0"/>
              </a:rPr>
              <a:t>Results: Present your key findings using graphs, charts, and tables.</a:t>
            </a:r>
          </a:p>
          <a:p>
            <a:r>
              <a:rPr lang="en-US" sz="2400" dirty="0">
                <a:latin typeface="Times New Roman" panose="02020603050405020304" pitchFamily="18" charset="0"/>
                <a:ea typeface="Tahoma" panose="020B0604030504040204" pitchFamily="34" charset="0"/>
                <a:cs typeface="Times New Roman" panose="02020603050405020304" pitchFamily="18" charset="0"/>
              </a:rPr>
              <a:t>Discussion: Analyze your results and discuss their implications.</a:t>
            </a:r>
          </a:p>
          <a:p>
            <a:r>
              <a:rPr lang="en-US" sz="2400" dirty="0">
                <a:latin typeface="Times New Roman" panose="02020603050405020304" pitchFamily="18" charset="0"/>
                <a:ea typeface="Tahoma" panose="020B0604030504040204" pitchFamily="34" charset="0"/>
                <a:cs typeface="Times New Roman" panose="02020603050405020304" pitchFamily="18" charset="0"/>
              </a:rPr>
              <a:t>Conclusion: Summarize your findings and provide a final take-away.</a:t>
            </a:r>
          </a:p>
          <a:p>
            <a:r>
              <a:rPr lang="en-US" sz="2400" dirty="0">
                <a:latin typeface="Times New Roman" panose="02020603050405020304" pitchFamily="18" charset="0"/>
                <a:ea typeface="Tahoma" panose="020B0604030504040204" pitchFamily="34" charset="0"/>
                <a:cs typeface="Times New Roman" panose="02020603050405020304" pitchFamily="18" charset="0"/>
              </a:rPr>
              <a:t>References: Include citations for any sources used.</a:t>
            </a:r>
          </a:p>
          <a:p>
            <a:r>
              <a:rPr lang="en-US" sz="2400" dirty="0">
                <a:latin typeface="Times New Roman" panose="02020603050405020304" pitchFamily="18" charset="0"/>
                <a:ea typeface="Tahoma" panose="020B0604030504040204" pitchFamily="34" charset="0"/>
                <a:cs typeface="Times New Roman" panose="02020603050405020304" pitchFamily="18" charset="0"/>
              </a:rPr>
              <a:t>Acknowledgements: Acknowledge individuals or groups that helped with your research.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3. Visual Elements:</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Visual Aids: Include images, diagrams, and graphs to illustrate your points.</a:t>
            </a:r>
          </a:p>
          <a:p>
            <a:r>
              <a:rPr lang="en-US" sz="2400" dirty="0">
                <a:latin typeface="Times New Roman" panose="02020603050405020304" pitchFamily="18" charset="0"/>
                <a:ea typeface="Tahoma" panose="020B0604030504040204" pitchFamily="34" charset="0"/>
                <a:cs typeface="Times New Roman" panose="02020603050405020304" pitchFamily="18" charset="0"/>
              </a:rPr>
              <a:t>Choose Readable Fonts: Use a clear, sans-serif font (e.g., Arial, Helvetica) for text.</a:t>
            </a:r>
          </a:p>
          <a:p>
            <a:r>
              <a:rPr lang="en-US" sz="2400" dirty="0">
                <a:latin typeface="Times New Roman" panose="02020603050405020304" pitchFamily="18" charset="0"/>
                <a:ea typeface="Tahoma" panose="020B0604030504040204" pitchFamily="34" charset="0"/>
                <a:cs typeface="Times New Roman" panose="02020603050405020304" pitchFamily="18" charset="0"/>
              </a:rPr>
              <a:t>Maintain Consistency: Use a consistent color palette and font style throughout the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White Space: Don't overcrowd the poster with text; leave enough space for readability.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4. Tips for a Professional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Keep it Concise: Posters are read quickly, so keep your content to the point.</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a Clear and Concise Title: Make it clear what your poster is about.</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a Large and Readable Font: The audience should be able to read your poster from a distance.</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a Consistent Layout: This will make it easier for the audience to read and understand your poster.</a:t>
            </a:r>
          </a:p>
          <a:p>
            <a:r>
              <a:rPr lang="en-US" sz="2400" dirty="0">
                <a:latin typeface="Times New Roman" panose="02020603050405020304" pitchFamily="18" charset="0"/>
                <a:ea typeface="Tahoma" panose="020B0604030504040204" pitchFamily="34" charset="0"/>
                <a:cs typeface="Times New Roman" panose="02020603050405020304" pitchFamily="18" charset="0"/>
              </a:rPr>
              <a:t>Proofread Carefully: Check for any spelling or grammatical errors before printing.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dirty="0">
                <a:latin typeface="Times New Roman" panose="02020603050405020304" pitchFamily="18" charset="0"/>
                <a:ea typeface="Tahoma" panose="020B0604030504040204" pitchFamily="34" charset="0"/>
                <a:cs typeface="Times New Roman" panose="02020603050405020304" pitchFamily="18" charset="0"/>
              </a:rPr>
              <a:t>5. Templates:</a:t>
            </a:r>
          </a:p>
          <a:p>
            <a:r>
              <a:rPr lang="en-US" sz="2400" dirty="0">
                <a:latin typeface="Times New Roman" panose="02020603050405020304" pitchFamily="18" charset="0"/>
                <a:ea typeface="Tahoma" panose="020B0604030504040204" pitchFamily="34" charset="0"/>
                <a:cs typeface="Times New Roman" panose="02020603050405020304" pitchFamily="18" charset="0"/>
              </a:rPr>
              <a:t>Use the template provided by ITC India 2025 for your poster preparation. By following these guidelines, you can create a compelling and informative technical conference poster presentation in PowerPoint. </a:t>
            </a:r>
          </a:p>
          <a:p>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r>
              <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Submission and Printing of Poster for ITC India 2025: </a:t>
            </a:r>
          </a:p>
          <a:p>
            <a:r>
              <a:rPr lang="en-US" sz="24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Please ensure that all images, text, and tables are clearly visible in the PowerPoint preview. Once you are satisfied with the preview, save your poster in PDF format. Carefully review the PDF version of your poster for any formatting issues. Posters must be submitted in PDF format to ITC India by June 30, 2025. The conference team will print the poster at the size specified in the PDF file, so it's important to submit your poster early. Posters submitted after the deadline will not be printed.</a:t>
            </a:r>
          </a:p>
        </p:txBody>
      </p:sp>
    </p:spTree>
    <p:extLst>
      <p:ext uri="{BB962C8B-B14F-4D97-AF65-F5344CB8AC3E}">
        <p14:creationId xmlns:p14="http://schemas.microsoft.com/office/powerpoint/2010/main" val="89649570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64</TotalTime>
  <Words>659</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Suhail PVP</dc:creator>
  <cp:lastModifiedBy>Sivanantham S</cp:lastModifiedBy>
  <cp:revision>9</cp:revision>
  <dcterms:created xsi:type="dcterms:W3CDTF">2024-12-06T05:15:08Z</dcterms:created>
  <dcterms:modified xsi:type="dcterms:W3CDTF">2025-06-09T09:33:53Z</dcterms:modified>
</cp:coreProperties>
</file>