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95"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4660"/>
  </p:normalViewPr>
  <p:slideViewPr>
    <p:cSldViewPr snapToGrid="0">
      <p:cViewPr varScale="1">
        <p:scale>
          <a:sx n="75" d="100"/>
          <a:sy n="75" d="100"/>
        </p:scale>
        <p:origin x="2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90FFF-93C7-4357-8300-D0F296EE8F83}" type="datetimeFigureOut">
              <a:rPr lang="en-US" smtClean="0"/>
              <a:t>6/9/2025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6934E-43D3-443C-9DEF-02E23D121EEE}" type="slidenum">
              <a:rPr lang="en-US" smtClean="0"/>
              <a:t>‹#›</a:t>
            </a:fld>
            <a:endParaRPr lang="en-US"/>
          </a:p>
        </p:txBody>
      </p:sp>
    </p:spTree>
    <p:extLst>
      <p:ext uri="{BB962C8B-B14F-4D97-AF65-F5344CB8AC3E}">
        <p14:creationId xmlns:p14="http://schemas.microsoft.com/office/powerpoint/2010/main" val="32183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a:extLst>
              <a:ext uri="{FF2B5EF4-FFF2-40B4-BE49-F238E27FC236}">
                <a16:creationId xmlns:a16="http://schemas.microsoft.com/office/drawing/2014/main" id="{5D705F42-9D95-4248-B2B2-702E54C4E5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3A47A3-8F7C-41DA-A141-FA8E65D92A58}" type="slidenum">
              <a:rPr lang="en-US" altLang="en-US" sz="1000"/>
              <a:pPr>
                <a:spcBef>
                  <a:spcPct val="0"/>
                </a:spcBef>
              </a:pPr>
              <a:t>23</a:t>
            </a:fld>
            <a:endParaRPr lang="en-US" altLang="en-US" sz="1000"/>
          </a:p>
        </p:txBody>
      </p:sp>
      <p:sp>
        <p:nvSpPr>
          <p:cNvPr id="56323" name="Rectangle 2">
            <a:extLst>
              <a:ext uri="{FF2B5EF4-FFF2-40B4-BE49-F238E27FC236}">
                <a16:creationId xmlns:a16="http://schemas.microsoft.com/office/drawing/2014/main" id="{EB3A1E0F-43A0-4547-99F7-FEE054653587}"/>
              </a:ext>
            </a:extLst>
          </p:cNvPr>
          <p:cNvSpPr>
            <a:spLocks noGrp="1" noRot="1" noChangeAspect="1" noChangeArrowheads="1" noTextEdit="1"/>
          </p:cNvSpPr>
          <p:nvPr>
            <p:ph type="sldImg"/>
          </p:nvPr>
        </p:nvSpPr>
        <p:spPr>
          <a:ln cap="flat"/>
        </p:spPr>
      </p:sp>
      <p:sp>
        <p:nvSpPr>
          <p:cNvPr id="56324" name="Rectangle 3">
            <a:extLst>
              <a:ext uri="{FF2B5EF4-FFF2-40B4-BE49-F238E27FC236}">
                <a16:creationId xmlns:a16="http://schemas.microsoft.com/office/drawing/2014/main" id="{F59BF4F2-18C6-4C11-AE88-DA80EF4A0A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This slide doesn’t look too horrible on a monitor, but it is really bad when projected.  The orange/green/yellow  combination in the PSMB box becomes unreadable.  (Actually, some of it is pretty bad on a monitor, too.)</a:t>
            </a:r>
          </a:p>
          <a:p>
            <a:endParaRPr lang="en-US" altLang="en-US">
              <a:latin typeface="Arial" panose="020B0604020202020204" pitchFamily="34" charset="0"/>
            </a:endParaRPr>
          </a:p>
          <a:p>
            <a:r>
              <a:rPr lang="en-US" altLang="en-US">
                <a:latin typeface="Arial" panose="020B0604020202020204" pitchFamily="34" charset="0"/>
              </a:rPr>
              <a:t>Signal names to the right of PSMB are too small for a projection, even near the front of a session room.  Note that they’re readable on a monitor, though.  The orange lettering on the blue background is hard on the eyes.</a:t>
            </a:r>
          </a:p>
          <a:p>
            <a:endParaRPr lang="en-US" altLang="en-US">
              <a:latin typeface="Arial" panose="020B0604020202020204" pitchFamily="34" charset="0"/>
            </a:endParaRPr>
          </a:p>
          <a:p>
            <a:r>
              <a:rPr lang="en-US" altLang="en-US">
                <a:latin typeface="Arial" panose="020B0604020202020204" pitchFamily="34" charset="0"/>
              </a:rPr>
              <a:t>The red 1-point vertical lines provide difficult viewing in a projection room, as do the light blue board numbers on a dark blue background.  However, the blue letters are ok on a monitor.</a:t>
            </a:r>
          </a:p>
          <a:p>
            <a:endParaRPr lang="en-US" altLang="en-US">
              <a:latin typeface="Arial" panose="020B0604020202020204" pitchFamily="34" charset="0"/>
            </a:endParaRPr>
          </a:p>
          <a:p>
            <a:r>
              <a:rPr lang="en-US" altLang="en-US">
                <a:latin typeface="Arial" panose="020B0604020202020204" pitchFamily="34" charset="0"/>
              </a:rPr>
              <a:t>Was the (upper left) black text on a dark blue background easy to see?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B34F-D49F-A61B-9871-9DB3D01865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636600-B5C9-CC79-8EDA-B78773A8F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F7E30A-07E4-7B8C-50C0-99FDC01CA4E1}"/>
              </a:ext>
            </a:extLst>
          </p:cNvPr>
          <p:cNvSpPr>
            <a:spLocks noGrp="1"/>
          </p:cNvSpPr>
          <p:nvPr>
            <p:ph type="dt" sz="half" idx="10"/>
          </p:nvPr>
        </p:nvSpPr>
        <p:spPr/>
        <p:txBody>
          <a:bodyPr/>
          <a:lstStyle/>
          <a:p>
            <a:fld id="{0787226E-B8D5-49E0-9906-59C270F4D111}" type="datetimeFigureOut">
              <a:rPr lang="en-US" smtClean="0"/>
              <a:t>6/9/2025</a:t>
            </a:fld>
            <a:endParaRPr lang="en-US"/>
          </a:p>
        </p:txBody>
      </p:sp>
      <p:sp>
        <p:nvSpPr>
          <p:cNvPr id="5" name="Footer Placeholder 4">
            <a:extLst>
              <a:ext uri="{FF2B5EF4-FFF2-40B4-BE49-F238E27FC236}">
                <a16:creationId xmlns:a16="http://schemas.microsoft.com/office/drawing/2014/main" id="{8CE55F0F-FCFB-6C0F-F154-861638218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08650-BF89-D691-FA0D-6FB41BA000AD}"/>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64612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25EC-069B-43A9-5173-76E4214894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9F0EB-FF1E-B69D-7CD6-C455452C98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3C1AC-DCDB-5A71-250B-B43D54ADD9EC}"/>
              </a:ext>
            </a:extLst>
          </p:cNvPr>
          <p:cNvSpPr>
            <a:spLocks noGrp="1"/>
          </p:cNvSpPr>
          <p:nvPr>
            <p:ph type="dt" sz="half" idx="10"/>
          </p:nvPr>
        </p:nvSpPr>
        <p:spPr/>
        <p:txBody>
          <a:bodyPr/>
          <a:lstStyle/>
          <a:p>
            <a:fld id="{0787226E-B8D5-49E0-9906-59C270F4D111}" type="datetimeFigureOut">
              <a:rPr lang="en-US" smtClean="0"/>
              <a:t>6/9/2025</a:t>
            </a:fld>
            <a:endParaRPr lang="en-US"/>
          </a:p>
        </p:txBody>
      </p:sp>
      <p:sp>
        <p:nvSpPr>
          <p:cNvPr id="5" name="Footer Placeholder 4">
            <a:extLst>
              <a:ext uri="{FF2B5EF4-FFF2-40B4-BE49-F238E27FC236}">
                <a16:creationId xmlns:a16="http://schemas.microsoft.com/office/drawing/2014/main" id="{F3C7EE9E-1C1E-6456-A29E-68BDBD0B9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A80D1-009D-3BDC-4682-D55D33DFA3D6}"/>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32422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BC9D0-C6A0-B19A-D3E0-0ED0EE18D3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66ACD2-9605-97F3-435D-AD97C923D4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2C961-598E-DAD2-078C-983D439A7C08}"/>
              </a:ext>
            </a:extLst>
          </p:cNvPr>
          <p:cNvSpPr>
            <a:spLocks noGrp="1"/>
          </p:cNvSpPr>
          <p:nvPr>
            <p:ph type="dt" sz="half" idx="10"/>
          </p:nvPr>
        </p:nvSpPr>
        <p:spPr/>
        <p:txBody>
          <a:bodyPr/>
          <a:lstStyle/>
          <a:p>
            <a:fld id="{0787226E-B8D5-49E0-9906-59C270F4D111}" type="datetimeFigureOut">
              <a:rPr lang="en-US" smtClean="0"/>
              <a:t>6/9/2025</a:t>
            </a:fld>
            <a:endParaRPr lang="en-US"/>
          </a:p>
        </p:txBody>
      </p:sp>
      <p:sp>
        <p:nvSpPr>
          <p:cNvPr id="5" name="Footer Placeholder 4">
            <a:extLst>
              <a:ext uri="{FF2B5EF4-FFF2-40B4-BE49-F238E27FC236}">
                <a16:creationId xmlns:a16="http://schemas.microsoft.com/office/drawing/2014/main" id="{B5C81CBB-69FE-F575-306C-23808EAEA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9A20C-EFCD-29AD-7A7D-F841777B8AD7}"/>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3904451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CDF4-2195-D262-79FF-3F8DFC45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2E5C9-9783-606E-84CC-F14453E03D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D243F-5D33-95F5-EEF2-983BD77A0325}"/>
              </a:ext>
            </a:extLst>
          </p:cNvPr>
          <p:cNvSpPr>
            <a:spLocks noGrp="1"/>
          </p:cNvSpPr>
          <p:nvPr>
            <p:ph type="dt" sz="half" idx="10"/>
          </p:nvPr>
        </p:nvSpPr>
        <p:spPr/>
        <p:txBody>
          <a:bodyPr/>
          <a:lstStyle/>
          <a:p>
            <a:fld id="{0787226E-B8D5-49E0-9906-59C270F4D111}" type="datetimeFigureOut">
              <a:rPr lang="en-US" smtClean="0"/>
              <a:t>6/9/2025</a:t>
            </a:fld>
            <a:endParaRPr lang="en-US"/>
          </a:p>
        </p:txBody>
      </p:sp>
      <p:sp>
        <p:nvSpPr>
          <p:cNvPr id="5" name="Footer Placeholder 4">
            <a:extLst>
              <a:ext uri="{FF2B5EF4-FFF2-40B4-BE49-F238E27FC236}">
                <a16:creationId xmlns:a16="http://schemas.microsoft.com/office/drawing/2014/main" id="{5FC6DB6A-FC7B-A234-686C-5A0BEC23F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03962-4E4A-D269-6D61-794B0956734A}"/>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157307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D558-62BA-E0F8-513E-113F241204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C3993-83C5-F711-8683-9EEB9DD47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90603-45DC-0066-5630-968028BE0F86}"/>
              </a:ext>
            </a:extLst>
          </p:cNvPr>
          <p:cNvSpPr>
            <a:spLocks noGrp="1"/>
          </p:cNvSpPr>
          <p:nvPr>
            <p:ph type="dt" sz="half" idx="10"/>
          </p:nvPr>
        </p:nvSpPr>
        <p:spPr/>
        <p:txBody>
          <a:bodyPr/>
          <a:lstStyle/>
          <a:p>
            <a:fld id="{0787226E-B8D5-49E0-9906-59C270F4D111}" type="datetimeFigureOut">
              <a:rPr lang="en-US" smtClean="0"/>
              <a:t>6/9/2025</a:t>
            </a:fld>
            <a:endParaRPr lang="en-US"/>
          </a:p>
        </p:txBody>
      </p:sp>
      <p:sp>
        <p:nvSpPr>
          <p:cNvPr id="5" name="Footer Placeholder 4">
            <a:extLst>
              <a:ext uri="{FF2B5EF4-FFF2-40B4-BE49-F238E27FC236}">
                <a16:creationId xmlns:a16="http://schemas.microsoft.com/office/drawing/2014/main" id="{B6D1F145-F2E4-BDF8-9041-32EAC7160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775F6-A310-B93A-5768-2648C4839784}"/>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287122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AB93-CA71-5B92-88FA-D508CFDEA3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AF7F2-8782-3A9D-B974-942F60E068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43DAC-3C8E-01FB-80EC-709CD1E6CB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889E58-F4B0-8E7F-DCEF-40360BC5A4A2}"/>
              </a:ext>
            </a:extLst>
          </p:cNvPr>
          <p:cNvSpPr>
            <a:spLocks noGrp="1"/>
          </p:cNvSpPr>
          <p:nvPr>
            <p:ph type="dt" sz="half" idx="10"/>
          </p:nvPr>
        </p:nvSpPr>
        <p:spPr/>
        <p:txBody>
          <a:bodyPr/>
          <a:lstStyle/>
          <a:p>
            <a:fld id="{0787226E-B8D5-49E0-9906-59C270F4D111}" type="datetimeFigureOut">
              <a:rPr lang="en-US" smtClean="0"/>
              <a:t>6/9/2025</a:t>
            </a:fld>
            <a:endParaRPr lang="en-US"/>
          </a:p>
        </p:txBody>
      </p:sp>
      <p:sp>
        <p:nvSpPr>
          <p:cNvPr id="6" name="Footer Placeholder 5">
            <a:extLst>
              <a:ext uri="{FF2B5EF4-FFF2-40B4-BE49-F238E27FC236}">
                <a16:creationId xmlns:a16="http://schemas.microsoft.com/office/drawing/2014/main" id="{AF0E7627-9418-8A80-AA44-6D4F52F9A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50EA44-6EE2-5D8A-2DF5-98BACC0FC727}"/>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428249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DEFD-45E0-79DD-DFC9-1F06AD2981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0918DD-6F9D-9D2E-43FF-57BF655D9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EF609B-3CCC-0BE2-A3C7-474A804737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952EA4-CB39-35A9-DF22-F3DB6134E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4EFCF8-3CB9-8642-29D1-8B2BEB90A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4E95D0-D041-3243-4A2C-12909A289BF8}"/>
              </a:ext>
            </a:extLst>
          </p:cNvPr>
          <p:cNvSpPr>
            <a:spLocks noGrp="1"/>
          </p:cNvSpPr>
          <p:nvPr>
            <p:ph type="dt" sz="half" idx="10"/>
          </p:nvPr>
        </p:nvSpPr>
        <p:spPr/>
        <p:txBody>
          <a:bodyPr/>
          <a:lstStyle/>
          <a:p>
            <a:fld id="{0787226E-B8D5-49E0-9906-59C270F4D111}" type="datetimeFigureOut">
              <a:rPr lang="en-US" smtClean="0"/>
              <a:t>6/9/2025</a:t>
            </a:fld>
            <a:endParaRPr lang="en-US"/>
          </a:p>
        </p:txBody>
      </p:sp>
      <p:sp>
        <p:nvSpPr>
          <p:cNvPr id="8" name="Footer Placeholder 7">
            <a:extLst>
              <a:ext uri="{FF2B5EF4-FFF2-40B4-BE49-F238E27FC236}">
                <a16:creationId xmlns:a16="http://schemas.microsoft.com/office/drawing/2014/main" id="{DF10E3B8-F37F-797B-F783-76A02FED59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B30E61-E274-DF55-A0BF-6E9BE7FDFC4C}"/>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2247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9223-6ADF-76A2-9002-D9650434C7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942DE9-742D-DF05-CABC-41D8F8FC8773}"/>
              </a:ext>
            </a:extLst>
          </p:cNvPr>
          <p:cNvSpPr>
            <a:spLocks noGrp="1"/>
          </p:cNvSpPr>
          <p:nvPr>
            <p:ph type="dt" sz="half" idx="10"/>
          </p:nvPr>
        </p:nvSpPr>
        <p:spPr/>
        <p:txBody>
          <a:bodyPr/>
          <a:lstStyle/>
          <a:p>
            <a:fld id="{0787226E-B8D5-49E0-9906-59C270F4D111}" type="datetimeFigureOut">
              <a:rPr lang="en-US" smtClean="0"/>
              <a:t>6/9/2025</a:t>
            </a:fld>
            <a:endParaRPr lang="en-US"/>
          </a:p>
        </p:txBody>
      </p:sp>
      <p:sp>
        <p:nvSpPr>
          <p:cNvPr id="4" name="Footer Placeholder 3">
            <a:extLst>
              <a:ext uri="{FF2B5EF4-FFF2-40B4-BE49-F238E27FC236}">
                <a16:creationId xmlns:a16="http://schemas.microsoft.com/office/drawing/2014/main" id="{CE09EA05-EC1E-D03A-1DDA-D90C536287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03ACC8-0B22-C7A8-9B9A-925D5E30D771}"/>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402249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2DF0C-2148-5BD0-9838-8C8FFA332DA5}"/>
              </a:ext>
            </a:extLst>
          </p:cNvPr>
          <p:cNvSpPr>
            <a:spLocks noGrp="1"/>
          </p:cNvSpPr>
          <p:nvPr>
            <p:ph type="dt" sz="half" idx="10"/>
          </p:nvPr>
        </p:nvSpPr>
        <p:spPr/>
        <p:txBody>
          <a:bodyPr/>
          <a:lstStyle/>
          <a:p>
            <a:fld id="{0787226E-B8D5-49E0-9906-59C270F4D111}" type="datetimeFigureOut">
              <a:rPr lang="en-US" smtClean="0"/>
              <a:t>6/9/2025</a:t>
            </a:fld>
            <a:endParaRPr lang="en-US"/>
          </a:p>
        </p:txBody>
      </p:sp>
      <p:sp>
        <p:nvSpPr>
          <p:cNvPr id="3" name="Footer Placeholder 2">
            <a:extLst>
              <a:ext uri="{FF2B5EF4-FFF2-40B4-BE49-F238E27FC236}">
                <a16:creationId xmlns:a16="http://schemas.microsoft.com/office/drawing/2014/main" id="{0B193816-7E98-92C5-7119-CD17652F92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40560-DDFF-4982-9186-A53AD43E3B9B}"/>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391085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9594-59B8-6076-7CC6-5243E69F0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604AE3-FD53-7D24-0A28-486863B83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7EC80E-71CE-4C7E-1AB3-B950DA46C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69C06-17AA-642C-FC9F-CBAA738220DC}"/>
              </a:ext>
            </a:extLst>
          </p:cNvPr>
          <p:cNvSpPr>
            <a:spLocks noGrp="1"/>
          </p:cNvSpPr>
          <p:nvPr>
            <p:ph type="dt" sz="half" idx="10"/>
          </p:nvPr>
        </p:nvSpPr>
        <p:spPr/>
        <p:txBody>
          <a:bodyPr/>
          <a:lstStyle/>
          <a:p>
            <a:fld id="{0787226E-B8D5-49E0-9906-59C270F4D111}" type="datetimeFigureOut">
              <a:rPr lang="en-US" smtClean="0"/>
              <a:t>6/9/2025</a:t>
            </a:fld>
            <a:endParaRPr lang="en-US"/>
          </a:p>
        </p:txBody>
      </p:sp>
      <p:sp>
        <p:nvSpPr>
          <p:cNvPr id="6" name="Footer Placeholder 5">
            <a:extLst>
              <a:ext uri="{FF2B5EF4-FFF2-40B4-BE49-F238E27FC236}">
                <a16:creationId xmlns:a16="http://schemas.microsoft.com/office/drawing/2014/main" id="{85E941FC-C1FE-AF0B-AFAA-FAFB9DF4B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7EB85-8FB7-EBF4-CE96-E78DA9F7A1A5}"/>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205090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DC27-A869-EBE2-A3CE-0335D820A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DF584D-E14F-BD52-5746-1E714A7CA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D535D-B6AB-98BB-ACA6-60AB56EB6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1D7C2-B4D6-4D87-A6C9-5209F7D09E58}"/>
              </a:ext>
            </a:extLst>
          </p:cNvPr>
          <p:cNvSpPr>
            <a:spLocks noGrp="1"/>
          </p:cNvSpPr>
          <p:nvPr>
            <p:ph type="dt" sz="half" idx="10"/>
          </p:nvPr>
        </p:nvSpPr>
        <p:spPr/>
        <p:txBody>
          <a:bodyPr/>
          <a:lstStyle/>
          <a:p>
            <a:fld id="{0787226E-B8D5-49E0-9906-59C270F4D111}" type="datetimeFigureOut">
              <a:rPr lang="en-US" smtClean="0"/>
              <a:t>6/9/2025</a:t>
            </a:fld>
            <a:endParaRPr lang="en-US"/>
          </a:p>
        </p:txBody>
      </p:sp>
      <p:sp>
        <p:nvSpPr>
          <p:cNvPr id="6" name="Footer Placeholder 5">
            <a:extLst>
              <a:ext uri="{FF2B5EF4-FFF2-40B4-BE49-F238E27FC236}">
                <a16:creationId xmlns:a16="http://schemas.microsoft.com/office/drawing/2014/main" id="{711B7F57-91D6-2B2F-B1A9-3FD712DC0F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FD990-08CA-63FD-E457-6219EF69A588}"/>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328513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BEA86-72AD-FF79-EE70-3F2396738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79FC97-5679-893A-5D3E-6DC008B6C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FF536-8853-4077-EF0A-150294C78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7226E-B8D5-49E0-9906-59C270F4D111}" type="datetimeFigureOut">
              <a:rPr lang="en-US" smtClean="0"/>
              <a:t>6/9/2025</a:t>
            </a:fld>
            <a:endParaRPr lang="en-US"/>
          </a:p>
        </p:txBody>
      </p:sp>
      <p:sp>
        <p:nvSpPr>
          <p:cNvPr id="5" name="Footer Placeholder 4">
            <a:extLst>
              <a:ext uri="{FF2B5EF4-FFF2-40B4-BE49-F238E27FC236}">
                <a16:creationId xmlns:a16="http://schemas.microsoft.com/office/drawing/2014/main" id="{B079152E-738C-6A8A-B149-F1D5AB77C1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FCA3B-39C5-8871-929F-7411917D5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9FF81-E325-4369-A536-C3FE2B12AE2A}" type="slidenum">
              <a:rPr lang="en-US" smtClean="0"/>
              <a:t>‹#›</a:t>
            </a:fld>
            <a:endParaRPr lang="en-US"/>
          </a:p>
        </p:txBody>
      </p:sp>
    </p:spTree>
    <p:extLst>
      <p:ext uri="{BB962C8B-B14F-4D97-AF65-F5344CB8AC3E}">
        <p14:creationId xmlns:p14="http://schemas.microsoft.com/office/powerpoint/2010/main" val="197769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115F22-8162-046F-B6BD-080C08CBB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2">
            <a:extLst>
              <a:ext uri="{FF2B5EF4-FFF2-40B4-BE49-F238E27FC236}">
                <a16:creationId xmlns:a16="http://schemas.microsoft.com/office/drawing/2014/main" id="{B5F91549-C672-9467-334F-5EDBE86FCFFA}"/>
              </a:ext>
            </a:extLst>
          </p:cNvPr>
          <p:cNvSpPr>
            <a:spLocks noGrp="1" noChangeArrowheads="1"/>
          </p:cNvSpPr>
          <p:nvPr>
            <p:ph type="ctrTitle"/>
          </p:nvPr>
        </p:nvSpPr>
        <p:spPr>
          <a:xfrm>
            <a:off x="1451065" y="2130426"/>
            <a:ext cx="9289870" cy="1470025"/>
          </a:xfrm>
        </p:spPr>
        <p:txBody>
          <a:bodyPr/>
          <a:lstStyle/>
          <a:p>
            <a:pPr algn="ctr"/>
            <a:r>
              <a:rPr lang="en-US" altLang="en-US" sz="5400" dirty="0">
                <a:solidFill>
                  <a:schemeClr val="bg1"/>
                </a:solidFill>
              </a:rPr>
              <a:t>Title of the Paper</a:t>
            </a:r>
          </a:p>
        </p:txBody>
      </p:sp>
      <p:sp>
        <p:nvSpPr>
          <p:cNvPr id="6" name="Rectangle 3">
            <a:extLst>
              <a:ext uri="{FF2B5EF4-FFF2-40B4-BE49-F238E27FC236}">
                <a16:creationId xmlns:a16="http://schemas.microsoft.com/office/drawing/2014/main" id="{07338F2C-ABF8-9835-5F4A-C1DE282657A3}"/>
              </a:ext>
            </a:extLst>
          </p:cNvPr>
          <p:cNvSpPr>
            <a:spLocks noGrp="1" noChangeArrowheads="1"/>
          </p:cNvSpPr>
          <p:nvPr>
            <p:ph type="subTitle" idx="1"/>
          </p:nvPr>
        </p:nvSpPr>
        <p:spPr>
          <a:xfrm>
            <a:off x="1451065" y="217171"/>
            <a:ext cx="8534400" cy="721895"/>
          </a:xfrm>
        </p:spPr>
        <p:txBody>
          <a:bodyPr>
            <a:normAutofit fontScale="92500" lnSpcReduction="20000"/>
          </a:bodyPr>
          <a:lstStyle/>
          <a:p>
            <a:r>
              <a:rPr lang="en-US" altLang="en-US" b="1" dirty="0">
                <a:solidFill>
                  <a:srgbClr val="00B0F0"/>
                </a:solidFill>
              </a:rPr>
              <a:t>9th IEEE International Test Conference India 2025</a:t>
            </a:r>
          </a:p>
          <a:p>
            <a:r>
              <a:rPr lang="en-US" altLang="en-US" b="1" dirty="0">
                <a:solidFill>
                  <a:srgbClr val="00B0F0"/>
                </a:solidFill>
              </a:rPr>
              <a:t>July 20-23, 2024, Bangaluru, India</a:t>
            </a:r>
            <a:endParaRPr lang="en-US" altLang="en-US" dirty="0">
              <a:solidFill>
                <a:srgbClr val="00B0F0"/>
              </a:solidFill>
            </a:endParaRPr>
          </a:p>
        </p:txBody>
      </p:sp>
      <p:cxnSp>
        <p:nvCxnSpPr>
          <p:cNvPr id="7" name="Straight Connector 6">
            <a:extLst>
              <a:ext uri="{FF2B5EF4-FFF2-40B4-BE49-F238E27FC236}">
                <a16:creationId xmlns:a16="http://schemas.microsoft.com/office/drawing/2014/main" id="{C312DC8C-4DCA-6B1D-C312-F949D5331359}"/>
              </a:ext>
            </a:extLst>
          </p:cNvPr>
          <p:cNvCxnSpPr>
            <a:cxnSpLocks/>
          </p:cNvCxnSpPr>
          <p:nvPr/>
        </p:nvCxnSpPr>
        <p:spPr>
          <a:xfrm>
            <a:off x="1351768" y="2664040"/>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0194DF-6E80-9225-5643-2D6B02A6E672}"/>
              </a:ext>
            </a:extLst>
          </p:cNvPr>
          <p:cNvCxnSpPr>
            <a:cxnSpLocks/>
          </p:cNvCxnSpPr>
          <p:nvPr/>
        </p:nvCxnSpPr>
        <p:spPr>
          <a:xfrm>
            <a:off x="10785801" y="2664040"/>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9AE4C989-F44F-8072-A3C6-C669B0028501}"/>
              </a:ext>
            </a:extLst>
          </p:cNvPr>
          <p:cNvSpPr txBox="1">
            <a:spLocks noChangeArrowheads="1"/>
          </p:cNvSpPr>
          <p:nvPr/>
        </p:nvSpPr>
        <p:spPr>
          <a:xfrm>
            <a:off x="1828800" y="3785871"/>
            <a:ext cx="8534400" cy="7218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en-US" sz="2800" b="1" dirty="0">
                <a:solidFill>
                  <a:schemeClr val="bg1"/>
                </a:solidFill>
              </a:rPr>
              <a:t>Authors</a:t>
            </a:r>
            <a:endParaRPr lang="en-US" altLang="en-US" sz="2800" dirty="0">
              <a:solidFill>
                <a:schemeClr val="bg1"/>
              </a:solidFill>
            </a:endParaRPr>
          </a:p>
        </p:txBody>
      </p:sp>
    </p:spTree>
    <p:extLst>
      <p:ext uri="{BB962C8B-B14F-4D97-AF65-F5344CB8AC3E}">
        <p14:creationId xmlns:p14="http://schemas.microsoft.com/office/powerpoint/2010/main" val="116598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9BAEE-7B88-F3DA-218B-DD1772754D7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5D191C8-9F76-61A8-375E-2A6B17BF8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9482A65B-D87F-4BC7-C84F-385C6721DE7E}"/>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Contrast</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3" name="Rectangle 3">
            <a:extLst>
              <a:ext uri="{FF2B5EF4-FFF2-40B4-BE49-F238E27FC236}">
                <a16:creationId xmlns:a16="http://schemas.microsoft.com/office/drawing/2014/main" id="{292529D4-8E6E-4E42-AE36-C14EEEF2533F}"/>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High contrast</a:t>
            </a: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 very important</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a:t>
            </a:r>
            <a:r>
              <a:rPr kumimoji="0" lang="en-US" altLang="en-US" sz="2800" b="0" i="1" u="none" strike="noStrike" kern="0" cap="none" spc="0" normalizeH="0" baseline="0" noProof="0">
                <a:ln>
                  <a:noFill/>
                </a:ln>
                <a:solidFill>
                  <a:srgbClr val="FFFFFF"/>
                </a:solidFill>
                <a:effectLst/>
                <a:uLnTx/>
                <a:uFillTx/>
                <a:latin typeface="Calibri" panose="020F0502020204030204"/>
                <a:ea typeface="+mn-ea"/>
                <a:cs typeface="+mn-cs"/>
              </a:rPr>
              <a:t>light lines/text on a dark background</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Foreground:  White, yellow, light cyan</a:t>
            </a:r>
          </a:p>
          <a:p>
            <a:pPr marL="742950" marR="0" lvl="1" indent="-28575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Background:  Black, dark blue, dark brown</a:t>
            </a:r>
          </a:p>
          <a:p>
            <a:pPr marL="742950" marR="0" lvl="1" indent="-28575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Caution:  </a:t>
            </a:r>
            <a:r>
              <a:rPr kumimoji="0" lang="en-US" altLang="en-US" sz="2800" b="0" i="0" u="none" strike="noStrike" kern="0" cap="none" spc="0" normalizeH="0" baseline="0" noProof="0">
                <a:ln>
                  <a:noFill/>
                </a:ln>
                <a:solidFill>
                  <a:srgbClr val="DE0000"/>
                </a:solidFill>
                <a:effectLst/>
                <a:uLnTx/>
                <a:uFillTx/>
                <a:latin typeface="Calibri" panose="020F0502020204030204"/>
              </a:rPr>
              <a:t>Red</a:t>
            </a:r>
            <a:r>
              <a:rPr kumimoji="0" lang="en-US" altLang="en-US" sz="2800" b="0" i="0" u="none" strike="noStrike" kern="0" cap="none" spc="0" normalizeH="0" baseline="0" noProof="0">
                <a:ln>
                  <a:noFill/>
                </a:ln>
                <a:solidFill>
                  <a:sysClr val="window" lastClr="FFFFFF"/>
                </a:solidFill>
                <a:effectLst/>
                <a:uLnTx/>
                <a:uFillTx/>
                <a:latin typeface="Calibri" panose="020F0502020204030204"/>
              </a:rPr>
              <a:t>, </a:t>
            </a:r>
            <a:r>
              <a:rPr kumimoji="0" lang="en-US" altLang="en-US" sz="2800" b="0" i="0" u="none" strike="noStrike" kern="0" cap="none" spc="0" normalizeH="0" baseline="0" noProof="0">
                <a:ln>
                  <a:noFill/>
                </a:ln>
                <a:solidFill>
                  <a:srgbClr val="FF5008"/>
                </a:solidFill>
                <a:effectLst/>
                <a:uLnTx/>
                <a:uFillTx/>
                <a:latin typeface="Calibri" panose="020F0502020204030204"/>
              </a:rPr>
              <a:t>orange</a:t>
            </a:r>
            <a:r>
              <a:rPr kumimoji="0" lang="en-US" altLang="en-US" sz="2800" b="0" i="0" u="none" strike="noStrike" kern="0" cap="none" spc="0" normalizeH="0" baseline="0" noProof="0">
                <a:ln>
                  <a:noFill/>
                </a:ln>
                <a:solidFill>
                  <a:sysClr val="window" lastClr="FFFFFF"/>
                </a:solidFill>
                <a:effectLst/>
                <a:uLnTx/>
                <a:uFillTx/>
                <a:latin typeface="Calibri" panose="020F0502020204030204"/>
              </a:rPr>
              <a:t> or </a:t>
            </a:r>
            <a:r>
              <a:rPr kumimoji="0" lang="en-US" altLang="en-US" sz="2800" b="0" i="0" u="none" strike="noStrike" kern="0" cap="none" spc="0" normalizeH="0" baseline="0" noProof="0">
                <a:ln>
                  <a:noFill/>
                </a:ln>
                <a:solidFill>
                  <a:srgbClr val="B0C4FE"/>
                </a:solidFill>
                <a:effectLst/>
                <a:uLnTx/>
                <a:uFillTx/>
                <a:latin typeface="Calibri" panose="020F0502020204030204"/>
              </a:rPr>
              <a:t>blue</a:t>
            </a:r>
            <a:r>
              <a:rPr kumimoji="0" lang="en-US" altLang="en-US" sz="2800" b="0" i="0" u="none" strike="noStrike" kern="0" cap="none" spc="0" normalizeH="0" baseline="0" noProof="0">
                <a:ln>
                  <a:noFill/>
                </a:ln>
                <a:solidFill>
                  <a:sysClr val="window" lastClr="FFFFFF"/>
                </a:solidFill>
                <a:effectLst/>
                <a:uLnTx/>
                <a:uFillTx/>
                <a:latin typeface="Calibri" panose="020F0502020204030204"/>
              </a:rPr>
              <a:t> lettering and lines become unreadable when projected against a dark background. (Note that the red is even hard on the eyes on a computer screen).</a:t>
            </a:r>
          </a:p>
        </p:txBody>
      </p:sp>
      <p:cxnSp>
        <p:nvCxnSpPr>
          <p:cNvPr id="4" name="Straight Connector 3">
            <a:extLst>
              <a:ext uri="{FF2B5EF4-FFF2-40B4-BE49-F238E27FC236}">
                <a16:creationId xmlns:a16="http://schemas.microsoft.com/office/drawing/2014/main" id="{F59C579E-F227-6AE5-0108-01ECECEB3236}"/>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95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FBB9B-5280-3992-44B0-BC9CDA84546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B1C5F0C-B0A7-0000-F0A0-9DEA81E89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BBB5693B-704F-BA0B-8D71-B1D95696B457}"/>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a:ln>
                  <a:noFill/>
                </a:ln>
                <a:solidFill>
                  <a:sysClr val="window" lastClr="FFFFFF"/>
                </a:solidFill>
                <a:effectLst/>
                <a:uLnTx/>
                <a:uFillTx/>
                <a:latin typeface="Calibri" panose="020F0502020204030204"/>
                <a:ea typeface="+mj-ea"/>
                <a:cs typeface="+mj-cs"/>
              </a:rPr>
              <a:t>Other Color Schemes</a:t>
            </a:r>
            <a:endParaRPr kumimoji="0" lang="en-US" altLang="en-US" sz="32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3" name="Rectangle 3">
            <a:extLst>
              <a:ext uri="{FF2B5EF4-FFF2-40B4-BE49-F238E27FC236}">
                <a16:creationId xmlns:a16="http://schemas.microsoft.com/office/drawing/2014/main" id="{E8F3D138-03E1-3737-FB7D-2D3A4D73F99F}"/>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This slide guide uses a very conservative </a:t>
            </a:r>
            <a:r>
              <a:rPr lang="en-US" altLang="en-US" kern="0" dirty="0">
                <a:solidFill>
                  <a:sysClr val="window" lastClr="FFFFFF"/>
                </a:solidFill>
                <a:latin typeface="Calibri" panose="020F0502020204030204"/>
              </a:rPr>
              <a:t>while</a:t>
            </a: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 on dark blue scheme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These colors work well</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Other color schemes work, too</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Just keep </a:t>
            </a:r>
            <a:r>
              <a:rPr kumimoji="0" lang="en-US" altLang="en-US" sz="2800" b="1" i="0" u="none" strike="noStrike" kern="0" cap="none" spc="0" normalizeH="0" baseline="0" noProof="0" dirty="0">
                <a:ln>
                  <a:noFill/>
                </a:ln>
                <a:solidFill>
                  <a:sysClr val="window" lastClr="FFFFFF"/>
                </a:solidFill>
                <a:effectLst/>
                <a:uLnTx/>
                <a:uFillTx/>
                <a:latin typeface="Calibri" panose="020F0502020204030204"/>
                <a:ea typeface="+mn-ea"/>
                <a:cs typeface="+mn-cs"/>
              </a:rPr>
              <a:t>bright detail</a:t>
            </a: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 over a </a:t>
            </a:r>
            <a:r>
              <a:rPr kumimoji="0" lang="en-US" altLang="en-US" sz="2800" b="1" i="0" u="none" strike="noStrike" kern="0" cap="none" spc="0" normalizeH="0" baseline="0" noProof="0" dirty="0">
                <a:ln>
                  <a:noFill/>
                </a:ln>
                <a:solidFill>
                  <a:sysClr val="window" lastClr="FFFFFF"/>
                </a:solidFill>
                <a:effectLst/>
                <a:uLnTx/>
                <a:uFillTx/>
                <a:latin typeface="Calibri" panose="020F0502020204030204"/>
                <a:ea typeface="+mn-ea"/>
                <a:cs typeface="+mn-cs"/>
              </a:rPr>
              <a:t>dark background </a:t>
            </a: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or use </a:t>
            </a:r>
            <a:r>
              <a:rPr kumimoji="0" lang="en-US" altLang="en-US" sz="2800" b="1" i="0" u="none" strike="noStrike" kern="0" cap="none" spc="0" normalizeH="0" baseline="0" noProof="0" dirty="0">
                <a:ln>
                  <a:noFill/>
                </a:ln>
                <a:solidFill>
                  <a:sysClr val="window" lastClr="FFFFFF"/>
                </a:solidFill>
                <a:effectLst/>
                <a:uLnTx/>
                <a:uFillTx/>
                <a:latin typeface="Calibri" panose="020F0502020204030204"/>
                <a:ea typeface="+mn-ea"/>
                <a:cs typeface="+mn-cs"/>
              </a:rPr>
              <a:t>dark detail </a:t>
            </a: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over a </a:t>
            </a:r>
            <a:r>
              <a:rPr kumimoji="0" lang="en-US" altLang="en-US" sz="2800" b="1" i="0" u="none" strike="noStrike" kern="0" cap="none" spc="0" normalizeH="0" baseline="0" noProof="0" dirty="0">
                <a:ln>
                  <a:noFill/>
                </a:ln>
                <a:solidFill>
                  <a:sysClr val="window" lastClr="FFFFFF"/>
                </a:solidFill>
                <a:effectLst/>
                <a:uLnTx/>
                <a:uFillTx/>
                <a:latin typeface="Calibri" panose="020F0502020204030204"/>
                <a:ea typeface="+mn-ea"/>
                <a:cs typeface="+mn-cs"/>
              </a:rPr>
              <a:t>light background.</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Two examples with other color schemes that worked well at past conferences follow:</a:t>
            </a:r>
          </a:p>
        </p:txBody>
      </p:sp>
      <p:cxnSp>
        <p:nvCxnSpPr>
          <p:cNvPr id="4" name="Straight Connector 3">
            <a:extLst>
              <a:ext uri="{FF2B5EF4-FFF2-40B4-BE49-F238E27FC236}">
                <a16:creationId xmlns:a16="http://schemas.microsoft.com/office/drawing/2014/main" id="{C86DEF66-061E-8F51-297D-E08CCC682CC3}"/>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56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78201-B4D9-04CC-E304-FC937A1E789E}"/>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B25B4418-BF7D-A245-5557-3AF5EB13D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5" name="Rectangle 2">
            <a:extLst>
              <a:ext uri="{FF2B5EF4-FFF2-40B4-BE49-F238E27FC236}">
                <a16:creationId xmlns:a16="http://schemas.microsoft.com/office/drawing/2014/main" id="{36249FA5-2339-CE70-1BE9-03EA2EF3C3F0}"/>
              </a:ext>
            </a:extLst>
          </p:cNvPr>
          <p:cNvSpPr>
            <a:spLocks noChangeArrowheads="1"/>
          </p:cNvSpPr>
          <p:nvPr/>
        </p:nvSpPr>
        <p:spPr bwMode="auto">
          <a:xfrm>
            <a:off x="2139950" y="4763"/>
            <a:ext cx="77739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eaLnBrk="0" fontAlgn="base" hangingPunct="0">
              <a:lnSpc>
                <a:spcPct val="100000"/>
              </a:lnSpc>
              <a:spcBef>
                <a:spcPct val="0"/>
              </a:spcBef>
              <a:spcAft>
                <a:spcPct val="0"/>
              </a:spcAft>
              <a:buClrTx/>
              <a:buFontTx/>
              <a:buNone/>
            </a:pPr>
            <a:r>
              <a:rPr lang="en-US" altLang="en-US" sz="4300" dirty="0">
                <a:solidFill>
                  <a:srgbClr val="FFFFFF"/>
                </a:solidFill>
                <a:cs typeface="Arial" panose="020B0604020202020204" pitchFamily="34" charset="0"/>
              </a:rPr>
              <a:t>Black Provides Great Contrast</a:t>
            </a:r>
          </a:p>
        </p:txBody>
      </p:sp>
      <p:sp>
        <p:nvSpPr>
          <p:cNvPr id="36" name="Rectangle 3">
            <a:extLst>
              <a:ext uri="{FF2B5EF4-FFF2-40B4-BE49-F238E27FC236}">
                <a16:creationId xmlns:a16="http://schemas.microsoft.com/office/drawing/2014/main" id="{54699E81-A60B-D821-1D9B-0A9318157455}"/>
              </a:ext>
            </a:extLst>
          </p:cNvPr>
          <p:cNvSpPr>
            <a:spLocks noChangeArrowheads="1"/>
          </p:cNvSpPr>
          <p:nvPr/>
        </p:nvSpPr>
        <p:spPr bwMode="auto">
          <a:xfrm>
            <a:off x="2032000" y="1057275"/>
            <a:ext cx="8266113" cy="2735263"/>
          </a:xfrm>
          <a:prstGeom prst="rect">
            <a:avLst/>
          </a:prstGeom>
          <a:noFill/>
          <a:ln w="508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37" name="Rectangle 4">
            <a:extLst>
              <a:ext uri="{FF2B5EF4-FFF2-40B4-BE49-F238E27FC236}">
                <a16:creationId xmlns:a16="http://schemas.microsoft.com/office/drawing/2014/main" id="{DFDAF3E2-4F6F-C65B-583A-D35F0832F360}"/>
              </a:ext>
            </a:extLst>
          </p:cNvPr>
          <p:cNvSpPr>
            <a:spLocks noChangeArrowheads="1"/>
          </p:cNvSpPr>
          <p:nvPr/>
        </p:nvSpPr>
        <p:spPr bwMode="auto">
          <a:xfrm>
            <a:off x="2257425" y="1506538"/>
            <a:ext cx="2447925" cy="2058987"/>
          </a:xfrm>
          <a:prstGeom prst="rect">
            <a:avLst/>
          </a:prstGeom>
          <a:solidFill>
            <a:srgbClr val="FFFF66"/>
          </a:solidFill>
          <a:ln w="12700">
            <a:solidFill>
              <a:sysClr val="window" lastClr="FFFFFF"/>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HDL ATE </a:t>
            </a:r>
          </a:p>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Model</a:t>
            </a:r>
          </a:p>
        </p:txBody>
      </p:sp>
      <p:sp>
        <p:nvSpPr>
          <p:cNvPr id="38" name="Rectangle 5">
            <a:extLst>
              <a:ext uri="{FF2B5EF4-FFF2-40B4-BE49-F238E27FC236}">
                <a16:creationId xmlns:a16="http://schemas.microsoft.com/office/drawing/2014/main" id="{8568FA57-15E3-D28B-C188-CDDA48D7C214}"/>
              </a:ext>
            </a:extLst>
          </p:cNvPr>
          <p:cNvSpPr>
            <a:spLocks noChangeArrowheads="1"/>
          </p:cNvSpPr>
          <p:nvPr/>
        </p:nvSpPr>
        <p:spPr bwMode="auto">
          <a:xfrm>
            <a:off x="4171950" y="1008063"/>
            <a:ext cx="44592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76" tIns="45588" rIns="91176" bIns="45588">
            <a:spAutoFit/>
          </a:bodyP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0"/>
              </a:spcBef>
              <a:spcAft>
                <a:spcPct val="0"/>
              </a:spcAft>
              <a:buClrTx/>
              <a:buFontTx/>
              <a:buNone/>
            </a:pPr>
            <a:r>
              <a:rPr lang="en-US" altLang="en-US" sz="2900" b="1" dirty="0">
                <a:solidFill>
                  <a:srgbClr val="FFFF00"/>
                </a:solidFill>
                <a:cs typeface="Arial" panose="020B0604020202020204" pitchFamily="34" charset="0"/>
              </a:rPr>
              <a:t>Simulation Environment</a:t>
            </a:r>
          </a:p>
        </p:txBody>
      </p:sp>
      <p:sp>
        <p:nvSpPr>
          <p:cNvPr id="39" name="Rectangle 6">
            <a:extLst>
              <a:ext uri="{FF2B5EF4-FFF2-40B4-BE49-F238E27FC236}">
                <a16:creationId xmlns:a16="http://schemas.microsoft.com/office/drawing/2014/main" id="{2D4D33E9-8C6B-6F3B-A7C2-7C3CFC458662}"/>
              </a:ext>
            </a:extLst>
          </p:cNvPr>
          <p:cNvSpPr>
            <a:spLocks noChangeArrowheads="1"/>
          </p:cNvSpPr>
          <p:nvPr/>
        </p:nvSpPr>
        <p:spPr bwMode="auto">
          <a:xfrm>
            <a:off x="7764463" y="1582738"/>
            <a:ext cx="2413000" cy="2022475"/>
          </a:xfrm>
          <a:prstGeom prst="rect">
            <a:avLst/>
          </a:prstGeom>
          <a:solidFill>
            <a:srgbClr val="FFFF66"/>
          </a:solidFill>
          <a:ln w="12700">
            <a:solidFill>
              <a:sysClr val="window" lastClr="FFFFFF"/>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HDL Device </a:t>
            </a:r>
          </a:p>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Model</a:t>
            </a:r>
          </a:p>
        </p:txBody>
      </p:sp>
      <p:sp>
        <p:nvSpPr>
          <p:cNvPr id="40" name="Line 7">
            <a:extLst>
              <a:ext uri="{FF2B5EF4-FFF2-40B4-BE49-F238E27FC236}">
                <a16:creationId xmlns:a16="http://schemas.microsoft.com/office/drawing/2014/main" id="{3B5C4AE5-DCD8-C74B-8945-7300BC5E3CE9}"/>
              </a:ext>
            </a:extLst>
          </p:cNvPr>
          <p:cNvSpPr>
            <a:spLocks noChangeShapeType="1"/>
          </p:cNvSpPr>
          <p:nvPr/>
        </p:nvSpPr>
        <p:spPr bwMode="auto">
          <a:xfrm>
            <a:off x="4710113" y="1958975"/>
            <a:ext cx="3048000" cy="0"/>
          </a:xfrm>
          <a:prstGeom prst="line">
            <a:avLst/>
          </a:prstGeom>
          <a:noFill/>
          <a:ln w="76200">
            <a:solidFill>
              <a:srgbClr val="FF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1" name="Line 8">
            <a:extLst>
              <a:ext uri="{FF2B5EF4-FFF2-40B4-BE49-F238E27FC236}">
                <a16:creationId xmlns:a16="http://schemas.microsoft.com/office/drawing/2014/main" id="{3AB5D90C-83F2-BBEA-F13C-56D037F04D81}"/>
              </a:ext>
            </a:extLst>
          </p:cNvPr>
          <p:cNvSpPr>
            <a:spLocks noChangeShapeType="1"/>
          </p:cNvSpPr>
          <p:nvPr/>
        </p:nvSpPr>
        <p:spPr bwMode="auto">
          <a:xfrm flipH="1">
            <a:off x="4710113" y="2968625"/>
            <a:ext cx="3048000" cy="0"/>
          </a:xfrm>
          <a:prstGeom prst="line">
            <a:avLst/>
          </a:prstGeom>
          <a:noFill/>
          <a:ln w="76200">
            <a:solidFill>
              <a:srgbClr val="FF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2" name="Line 9">
            <a:extLst>
              <a:ext uri="{FF2B5EF4-FFF2-40B4-BE49-F238E27FC236}">
                <a16:creationId xmlns:a16="http://schemas.microsoft.com/office/drawing/2014/main" id="{55AD5C06-54F5-0D58-A437-FC2C0662C48E}"/>
              </a:ext>
            </a:extLst>
          </p:cNvPr>
          <p:cNvSpPr>
            <a:spLocks noChangeShapeType="1"/>
          </p:cNvSpPr>
          <p:nvPr/>
        </p:nvSpPr>
        <p:spPr bwMode="auto">
          <a:xfrm>
            <a:off x="4710113" y="3370263"/>
            <a:ext cx="3048000" cy="0"/>
          </a:xfrm>
          <a:prstGeom prst="line">
            <a:avLst/>
          </a:prstGeom>
          <a:noFill/>
          <a:ln w="76200">
            <a:solidFill>
              <a:srgbClr val="FFFFFF"/>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3" name="Rectangle 10">
            <a:extLst>
              <a:ext uri="{FF2B5EF4-FFF2-40B4-BE49-F238E27FC236}">
                <a16:creationId xmlns:a16="http://schemas.microsoft.com/office/drawing/2014/main" id="{024E3DA8-0A9C-9E11-F093-4746FF2A0CE5}"/>
              </a:ext>
            </a:extLst>
          </p:cNvPr>
          <p:cNvSpPr>
            <a:spLocks noChangeArrowheads="1"/>
          </p:cNvSpPr>
          <p:nvPr/>
        </p:nvSpPr>
        <p:spPr bwMode="auto">
          <a:xfrm>
            <a:off x="5078413" y="1962150"/>
            <a:ext cx="2438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76" tIns="45588" rIns="91176" bIns="45588">
            <a:spAutoFit/>
          </a:bodyP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eaLnBrk="0" fontAlgn="base" hangingPunct="0">
              <a:lnSpc>
                <a:spcPct val="100000"/>
              </a:lnSpc>
              <a:spcBef>
                <a:spcPct val="0"/>
              </a:spcBef>
              <a:spcAft>
                <a:spcPct val="0"/>
              </a:spcAft>
              <a:buClrTx/>
              <a:buFontTx/>
              <a:buNone/>
            </a:pPr>
            <a:r>
              <a:rPr lang="en-US" altLang="en-US" sz="2900" b="1">
                <a:solidFill>
                  <a:srgbClr val="FFFF00"/>
                </a:solidFill>
                <a:cs typeface="Arial" panose="020B0604020202020204" pitchFamily="34" charset="0"/>
              </a:rPr>
              <a:t>Signal </a:t>
            </a:r>
          </a:p>
          <a:p>
            <a:pPr algn="ctr" eaLnBrk="0" fontAlgn="base" hangingPunct="0">
              <a:lnSpc>
                <a:spcPct val="100000"/>
              </a:lnSpc>
              <a:spcBef>
                <a:spcPct val="0"/>
              </a:spcBef>
              <a:spcAft>
                <a:spcPct val="0"/>
              </a:spcAft>
              <a:buClrTx/>
              <a:buFontTx/>
              <a:buNone/>
            </a:pPr>
            <a:r>
              <a:rPr lang="en-US" altLang="en-US" sz="2900" b="1">
                <a:solidFill>
                  <a:srgbClr val="FFFF00"/>
                </a:solidFill>
                <a:cs typeface="Arial" panose="020B0604020202020204" pitchFamily="34" charset="0"/>
              </a:rPr>
              <a:t>Connections</a:t>
            </a:r>
          </a:p>
        </p:txBody>
      </p:sp>
      <p:sp>
        <p:nvSpPr>
          <p:cNvPr id="44" name="Rectangle 11">
            <a:extLst>
              <a:ext uri="{FF2B5EF4-FFF2-40B4-BE49-F238E27FC236}">
                <a16:creationId xmlns:a16="http://schemas.microsoft.com/office/drawing/2014/main" id="{FE66CED7-E351-B622-B392-971AD4644ABC}"/>
              </a:ext>
            </a:extLst>
          </p:cNvPr>
          <p:cNvSpPr>
            <a:spLocks noChangeArrowheads="1"/>
          </p:cNvSpPr>
          <p:nvPr/>
        </p:nvSpPr>
        <p:spPr bwMode="auto">
          <a:xfrm>
            <a:off x="2055813" y="4802188"/>
            <a:ext cx="2371725" cy="1444625"/>
          </a:xfrm>
          <a:prstGeom prst="rect">
            <a:avLst/>
          </a:prstGeom>
          <a:solidFill>
            <a:srgbClr val="FFFF66"/>
          </a:solidFill>
          <a:ln w="12700">
            <a:solidFill>
              <a:sysClr val="window" lastClr="FFFFFF"/>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Test Program </a:t>
            </a:r>
          </a:p>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Control</a:t>
            </a:r>
          </a:p>
        </p:txBody>
      </p:sp>
      <p:sp>
        <p:nvSpPr>
          <p:cNvPr id="45" name="Rectangle 12">
            <a:extLst>
              <a:ext uri="{FF2B5EF4-FFF2-40B4-BE49-F238E27FC236}">
                <a16:creationId xmlns:a16="http://schemas.microsoft.com/office/drawing/2014/main" id="{E52F11CE-915E-4FA1-4A0A-4C0011133C98}"/>
              </a:ext>
            </a:extLst>
          </p:cNvPr>
          <p:cNvSpPr>
            <a:spLocks noChangeArrowheads="1"/>
          </p:cNvSpPr>
          <p:nvPr/>
        </p:nvSpPr>
        <p:spPr bwMode="auto">
          <a:xfrm>
            <a:off x="4848225" y="4811713"/>
            <a:ext cx="2489200" cy="1435100"/>
          </a:xfrm>
          <a:prstGeom prst="rect">
            <a:avLst/>
          </a:prstGeom>
          <a:solidFill>
            <a:srgbClr val="FFFF66"/>
          </a:solidFill>
          <a:ln w="12700">
            <a:solidFill>
              <a:sysClr val="window" lastClr="FFFFFF"/>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ATE Rules</a:t>
            </a:r>
          </a:p>
        </p:txBody>
      </p:sp>
      <p:sp>
        <p:nvSpPr>
          <p:cNvPr id="46" name="Rectangle 13">
            <a:extLst>
              <a:ext uri="{FF2B5EF4-FFF2-40B4-BE49-F238E27FC236}">
                <a16:creationId xmlns:a16="http://schemas.microsoft.com/office/drawing/2014/main" id="{322F4344-9216-AFE7-FD30-EA8A8516BD9E}"/>
              </a:ext>
            </a:extLst>
          </p:cNvPr>
          <p:cNvSpPr>
            <a:spLocks noChangeArrowheads="1"/>
          </p:cNvSpPr>
          <p:nvPr/>
        </p:nvSpPr>
        <p:spPr bwMode="auto">
          <a:xfrm>
            <a:off x="7645400" y="4811713"/>
            <a:ext cx="2670175" cy="1435100"/>
          </a:xfrm>
          <a:prstGeom prst="rect">
            <a:avLst/>
          </a:prstGeom>
          <a:solidFill>
            <a:srgbClr val="FFFF66"/>
          </a:solidFill>
          <a:ln w="12700">
            <a:solidFill>
              <a:sysClr val="window" lastClr="FFFFFF"/>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Simulation </a:t>
            </a:r>
          </a:p>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Report</a:t>
            </a:r>
          </a:p>
        </p:txBody>
      </p:sp>
      <p:sp>
        <p:nvSpPr>
          <p:cNvPr id="47" name="Line 14">
            <a:extLst>
              <a:ext uri="{FF2B5EF4-FFF2-40B4-BE49-F238E27FC236}">
                <a16:creationId xmlns:a16="http://schemas.microsoft.com/office/drawing/2014/main" id="{03BCAA25-7BC4-762F-5ECD-83DED2C826A0}"/>
              </a:ext>
            </a:extLst>
          </p:cNvPr>
          <p:cNvSpPr>
            <a:spLocks noChangeShapeType="1"/>
          </p:cNvSpPr>
          <p:nvPr/>
        </p:nvSpPr>
        <p:spPr bwMode="auto">
          <a:xfrm flipV="1">
            <a:off x="2840038" y="3570288"/>
            <a:ext cx="0" cy="1225550"/>
          </a:xfrm>
          <a:prstGeom prst="line">
            <a:avLst/>
          </a:prstGeom>
          <a:noFill/>
          <a:ln w="76200">
            <a:solidFill>
              <a:srgbClr val="25F325"/>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8" name="Freeform 15">
            <a:extLst>
              <a:ext uri="{FF2B5EF4-FFF2-40B4-BE49-F238E27FC236}">
                <a16:creationId xmlns:a16="http://schemas.microsoft.com/office/drawing/2014/main" id="{A52BD9D7-B72A-0BC3-2BB4-3A5D1192027C}"/>
              </a:ext>
            </a:extLst>
          </p:cNvPr>
          <p:cNvSpPr>
            <a:spLocks/>
          </p:cNvSpPr>
          <p:nvPr/>
        </p:nvSpPr>
        <p:spPr bwMode="auto">
          <a:xfrm>
            <a:off x="4502150" y="3602038"/>
            <a:ext cx="3951288" cy="1195387"/>
          </a:xfrm>
          <a:custGeom>
            <a:avLst/>
            <a:gdLst>
              <a:gd name="T0" fmla="*/ 0 w 2737"/>
              <a:gd name="T1" fmla="*/ 0 h 853"/>
              <a:gd name="T2" fmla="*/ 0 w 2737"/>
              <a:gd name="T3" fmla="*/ 2147483646 h 853"/>
              <a:gd name="T4" fmla="*/ 2147483646 w 2737"/>
              <a:gd name="T5" fmla="*/ 2147483646 h 853"/>
              <a:gd name="T6" fmla="*/ 2147483646 w 2737"/>
              <a:gd name="T7" fmla="*/ 2147483646 h 853"/>
              <a:gd name="T8" fmla="*/ 0 60000 65536"/>
              <a:gd name="T9" fmla="*/ 0 60000 65536"/>
              <a:gd name="T10" fmla="*/ 0 60000 65536"/>
              <a:gd name="T11" fmla="*/ 0 60000 65536"/>
              <a:gd name="T12" fmla="*/ 0 w 2737"/>
              <a:gd name="T13" fmla="*/ 0 h 853"/>
              <a:gd name="T14" fmla="*/ 2737 w 2737"/>
              <a:gd name="T15" fmla="*/ 853 h 853"/>
            </a:gdLst>
            <a:ahLst/>
            <a:cxnLst>
              <a:cxn ang="T8">
                <a:pos x="T0" y="T1"/>
              </a:cxn>
              <a:cxn ang="T9">
                <a:pos x="T2" y="T3"/>
              </a:cxn>
              <a:cxn ang="T10">
                <a:pos x="T4" y="T5"/>
              </a:cxn>
              <a:cxn ang="T11">
                <a:pos x="T6" y="T7"/>
              </a:cxn>
            </a:cxnLst>
            <a:rect l="T12" t="T13" r="T14" b="T15"/>
            <a:pathLst>
              <a:path w="2737" h="853">
                <a:moveTo>
                  <a:pt x="0" y="0"/>
                </a:moveTo>
                <a:lnTo>
                  <a:pt x="0" y="426"/>
                </a:lnTo>
                <a:lnTo>
                  <a:pt x="2736" y="426"/>
                </a:lnTo>
                <a:lnTo>
                  <a:pt x="2736" y="852"/>
                </a:lnTo>
              </a:path>
            </a:pathLst>
          </a:custGeom>
          <a:noFill/>
          <a:ln w="76200" cap="rnd" cmpd="sng">
            <a:solidFill>
              <a:srgbClr val="25F325"/>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9" name="Freeform 16">
            <a:extLst>
              <a:ext uri="{FF2B5EF4-FFF2-40B4-BE49-F238E27FC236}">
                <a16:creationId xmlns:a16="http://schemas.microsoft.com/office/drawing/2014/main" id="{77B2AA84-9C73-08EA-375B-1B048807365D}"/>
              </a:ext>
            </a:extLst>
          </p:cNvPr>
          <p:cNvSpPr>
            <a:spLocks/>
          </p:cNvSpPr>
          <p:nvPr/>
        </p:nvSpPr>
        <p:spPr bwMode="auto">
          <a:xfrm>
            <a:off x="3671888" y="3570288"/>
            <a:ext cx="2147887" cy="1204912"/>
          </a:xfrm>
          <a:custGeom>
            <a:avLst/>
            <a:gdLst>
              <a:gd name="T0" fmla="*/ 2147483646 w 1489"/>
              <a:gd name="T1" fmla="*/ 2147483646 h 860"/>
              <a:gd name="T2" fmla="*/ 2147483646 w 1489"/>
              <a:gd name="T3" fmla="*/ 2147483646 h 860"/>
              <a:gd name="T4" fmla="*/ 0 w 1489"/>
              <a:gd name="T5" fmla="*/ 2147483646 h 860"/>
              <a:gd name="T6" fmla="*/ 0 w 1489"/>
              <a:gd name="T7" fmla="*/ 0 h 860"/>
              <a:gd name="T8" fmla="*/ 0 60000 65536"/>
              <a:gd name="T9" fmla="*/ 0 60000 65536"/>
              <a:gd name="T10" fmla="*/ 0 60000 65536"/>
              <a:gd name="T11" fmla="*/ 0 60000 65536"/>
              <a:gd name="T12" fmla="*/ 0 w 1489"/>
              <a:gd name="T13" fmla="*/ 0 h 860"/>
              <a:gd name="T14" fmla="*/ 1489 w 1489"/>
              <a:gd name="T15" fmla="*/ 860 h 860"/>
            </a:gdLst>
            <a:ahLst/>
            <a:cxnLst>
              <a:cxn ang="T8">
                <a:pos x="T0" y="T1"/>
              </a:cxn>
              <a:cxn ang="T9">
                <a:pos x="T2" y="T3"/>
              </a:cxn>
              <a:cxn ang="T10">
                <a:pos x="T4" y="T5"/>
              </a:cxn>
              <a:cxn ang="T11">
                <a:pos x="T6" y="T7"/>
              </a:cxn>
            </a:cxnLst>
            <a:rect l="T12" t="T13" r="T14" b="T15"/>
            <a:pathLst>
              <a:path w="1489" h="860">
                <a:moveTo>
                  <a:pt x="1488" y="859"/>
                </a:moveTo>
                <a:lnTo>
                  <a:pt x="1488" y="590"/>
                </a:lnTo>
                <a:lnTo>
                  <a:pt x="0" y="590"/>
                </a:lnTo>
                <a:lnTo>
                  <a:pt x="0" y="0"/>
                </a:lnTo>
              </a:path>
            </a:pathLst>
          </a:custGeom>
          <a:noFill/>
          <a:ln w="76200" cap="rnd" cmpd="sng">
            <a:solidFill>
              <a:srgbClr val="25F325"/>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cxnSp>
        <p:nvCxnSpPr>
          <p:cNvPr id="50" name="Straight Connector 49">
            <a:extLst>
              <a:ext uri="{FF2B5EF4-FFF2-40B4-BE49-F238E27FC236}">
                <a16:creationId xmlns:a16="http://schemas.microsoft.com/office/drawing/2014/main" id="{9322D0A6-8289-184D-D88D-7ED5B4282963}"/>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917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26633-128C-3FDB-782D-F56420D6701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AA1D6D3-D365-8CB9-B6CC-2A1DF2F62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2">
            <a:extLst>
              <a:ext uri="{FF2B5EF4-FFF2-40B4-BE49-F238E27FC236}">
                <a16:creationId xmlns:a16="http://schemas.microsoft.com/office/drawing/2014/main" id="{B9655C90-F74D-62C2-E8FC-6FFE5821E98D}"/>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Display Speed</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6" name="Rectangle 3">
            <a:extLst>
              <a:ext uri="{FF2B5EF4-FFF2-40B4-BE49-F238E27FC236}">
                <a16:creationId xmlns:a16="http://schemas.microsoft.com/office/drawing/2014/main" id="{6D7CB92D-964F-ACF9-3EE3-CE69D95C6E13}"/>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Slides should display instantly</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Do not distract the audience with slow transition effects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Avoid overuse of slow graphics, fonts and special effects</a:t>
            </a:r>
          </a:p>
        </p:txBody>
      </p:sp>
      <p:cxnSp>
        <p:nvCxnSpPr>
          <p:cNvPr id="7" name="Straight Connector 6">
            <a:extLst>
              <a:ext uri="{FF2B5EF4-FFF2-40B4-BE49-F238E27FC236}">
                <a16:creationId xmlns:a16="http://schemas.microsoft.com/office/drawing/2014/main" id="{AEEFE3B3-769F-555F-F831-8400DE1844DB}"/>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0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2668E-D4C2-6237-5BCC-9014E4E95AC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CDA1CDD-39D2-33F4-D766-3F532811F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928EBE0C-11E6-254A-250D-331EE33DC2D6}"/>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Transitions Between Slides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4" name="Rectangle 3">
            <a:extLst>
              <a:ext uri="{FF2B5EF4-FFF2-40B4-BE49-F238E27FC236}">
                <a16:creationId xmlns:a16="http://schemas.microsoft.com/office/drawing/2014/main" id="{0B51A8D8-F9A7-A24C-75C5-C7E4DA4682DD}"/>
              </a:ext>
            </a:extLst>
          </p:cNvPr>
          <p:cNvSpPr txBox="1">
            <a:spLocks noChangeArrowheads="1"/>
          </p:cNvSpPr>
          <p:nvPr/>
        </p:nvSpPr>
        <p:spPr bwMode="auto">
          <a:xfrm>
            <a:off x="1316038" y="1295400"/>
            <a:ext cx="9961562"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Special animation when changing from one slide to another</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Usually highly distracting to audience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only as special attention getter</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Default settings should be:</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Effect:       No transition</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Speed:      Fast</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Advance:  On mouse click</a:t>
            </a:r>
          </a:p>
        </p:txBody>
      </p:sp>
      <p:cxnSp>
        <p:nvCxnSpPr>
          <p:cNvPr id="5" name="Straight Connector 4">
            <a:extLst>
              <a:ext uri="{FF2B5EF4-FFF2-40B4-BE49-F238E27FC236}">
                <a16:creationId xmlns:a16="http://schemas.microsoft.com/office/drawing/2014/main" id="{C9CE59B4-DDA1-D031-95E7-53A0A6764992}"/>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45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67662-24BA-65AA-3F3B-C5975FFEA9A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5336CF9-85ED-1780-DC48-86766EA13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09F99AA9-13C1-ACA2-D034-A5375EBB923A}"/>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Transitions Between Lines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4" name="Rectangle 3">
            <a:extLst>
              <a:ext uri="{FF2B5EF4-FFF2-40B4-BE49-F238E27FC236}">
                <a16:creationId xmlns:a16="http://schemas.microsoft.com/office/drawing/2014/main" id="{016D3D33-636C-637B-C5F2-61D608402F0E}"/>
              </a:ext>
            </a:extLst>
          </p:cNvPr>
          <p:cNvSpPr txBox="1">
            <a:spLocks noChangeArrowheads="1"/>
          </p:cNvSpPr>
          <p:nvPr/>
        </p:nvSpPr>
        <p:spPr bwMode="auto">
          <a:xfrm>
            <a:off x="2209800" y="1295400"/>
            <a:ext cx="77724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Can be highly effective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Focus attention on a specific line of a slide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Dim previous lines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Make transitions be instantaneous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Be consistent</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Suggest the technique used in this slide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sparingly </a:t>
            </a:r>
          </a:p>
        </p:txBody>
      </p:sp>
      <p:cxnSp>
        <p:nvCxnSpPr>
          <p:cNvPr id="5" name="Straight Connector 4">
            <a:extLst>
              <a:ext uri="{FF2B5EF4-FFF2-40B4-BE49-F238E27FC236}">
                <a16:creationId xmlns:a16="http://schemas.microsoft.com/office/drawing/2014/main" id="{6800A821-C4AE-8799-4861-845A9E796216}"/>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26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FF990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FF990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FF990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FF990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FF990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rgbClr val="FF990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6" end="6"/>
                                            </p:txEl>
                                          </p:spTgt>
                                        </p:tgtEl>
                                        <p:attrNameLst>
                                          <p:attrName>ppt_c</p:attrName>
                                        </p:attrNameLst>
                                      </p:cBhvr>
                                      <p:to>
                                        <a:srgbClr val="FF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58EE2-1EB4-AD14-2418-3A98B4879FA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CDCCE82-9C38-DEEE-5755-1812F1BB2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E0E865A3-4177-817D-100A-CDFD89AAAC09}"/>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Borders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4" name="Rectangle 3">
            <a:extLst>
              <a:ext uri="{FF2B5EF4-FFF2-40B4-BE49-F238E27FC236}">
                <a16:creationId xmlns:a16="http://schemas.microsoft.com/office/drawing/2014/main" id="{EF80EF8A-D0C0-8535-48E5-36B8F87EF51A}"/>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Do not use borders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They reduce the amount of space available for your text and data</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They slow down the slide display</a:t>
            </a:r>
          </a:p>
        </p:txBody>
      </p:sp>
      <p:cxnSp>
        <p:nvCxnSpPr>
          <p:cNvPr id="5" name="Straight Connector 4">
            <a:extLst>
              <a:ext uri="{FF2B5EF4-FFF2-40B4-BE49-F238E27FC236}">
                <a16:creationId xmlns:a16="http://schemas.microsoft.com/office/drawing/2014/main" id="{03B2BE98-E114-A89E-33AA-45D37731A020}"/>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72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73B78-932A-20FA-2CC1-C8F6611620C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0F2D1FF-5356-F5EB-1FB6-5E7926FDC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09ED8573-E55F-D996-1D31-143DEE8D10DF}"/>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Diagram slides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4" name="Rectangle 3">
            <a:extLst>
              <a:ext uri="{FF2B5EF4-FFF2-40B4-BE49-F238E27FC236}">
                <a16:creationId xmlns:a16="http://schemas.microsoft.com/office/drawing/2014/main" id="{2E9EE56F-501D-BCA7-269E-BB5C4CB06D2C}"/>
              </a:ext>
            </a:extLst>
          </p:cNvPr>
          <p:cNvSpPr txBox="1">
            <a:spLocks noChangeArrowheads="1"/>
          </p:cNvSpPr>
          <p:nvPr/>
        </p:nvSpPr>
        <p:spPr bwMode="auto">
          <a:xfrm>
            <a:off x="673100" y="1219200"/>
            <a:ext cx="8326438"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Keep diagrams simple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Easy to view</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Make text readable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all space in rectangle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Example follows:</a:t>
            </a:r>
          </a:p>
        </p:txBody>
      </p:sp>
      <p:cxnSp>
        <p:nvCxnSpPr>
          <p:cNvPr id="5" name="Straight Connector 4">
            <a:extLst>
              <a:ext uri="{FF2B5EF4-FFF2-40B4-BE49-F238E27FC236}">
                <a16:creationId xmlns:a16="http://schemas.microsoft.com/office/drawing/2014/main" id="{203B882F-7CE4-E7D1-5B62-1CB2D4726127}"/>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94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15BF7-E310-176E-29EB-221BD11CCAB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906371E-4CC4-3CF1-57E6-52E08A5EE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E97014D-6FCE-DE20-71DB-EA60E88D70DF}"/>
              </a:ext>
            </a:extLst>
          </p:cNvPr>
          <p:cNvSpPr txBox="1">
            <a:spLocks noChangeArrowheads="1"/>
          </p:cNvSpPr>
          <p:nvPr/>
        </p:nvSpPr>
        <p:spPr bwMode="auto">
          <a:xfrm>
            <a:off x="933450" y="180974"/>
            <a:ext cx="9699657" cy="75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Example:  Backplane ASP Connections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grpSp>
        <p:nvGrpSpPr>
          <p:cNvPr id="4" name="Group 50">
            <a:extLst>
              <a:ext uri="{FF2B5EF4-FFF2-40B4-BE49-F238E27FC236}">
                <a16:creationId xmlns:a16="http://schemas.microsoft.com/office/drawing/2014/main" id="{CEBA64B5-04A3-85B2-0D2D-627ED961DF8F}"/>
              </a:ext>
            </a:extLst>
          </p:cNvPr>
          <p:cNvGrpSpPr>
            <a:grpSpLocks/>
          </p:cNvGrpSpPr>
          <p:nvPr/>
        </p:nvGrpSpPr>
        <p:grpSpPr bwMode="auto">
          <a:xfrm>
            <a:off x="1752600" y="3429000"/>
            <a:ext cx="1524000" cy="3200400"/>
            <a:chOff x="144" y="2160"/>
            <a:chExt cx="960" cy="2016"/>
          </a:xfrm>
        </p:grpSpPr>
        <p:sp>
          <p:nvSpPr>
            <p:cNvPr id="5" name="Rectangle 3">
              <a:extLst>
                <a:ext uri="{FF2B5EF4-FFF2-40B4-BE49-F238E27FC236}">
                  <a16:creationId xmlns:a16="http://schemas.microsoft.com/office/drawing/2014/main" id="{9E7DA845-6FF2-3B17-A300-E5DE53937C24}"/>
                </a:ext>
              </a:extLst>
            </p:cNvPr>
            <p:cNvSpPr>
              <a:spLocks noChangeArrowheads="1"/>
            </p:cNvSpPr>
            <p:nvPr/>
          </p:nvSpPr>
          <p:spPr bwMode="auto">
            <a:xfrm>
              <a:off x="144" y="2160"/>
              <a:ext cx="960" cy="2016"/>
            </a:xfrm>
            <a:prstGeom prst="rect">
              <a:avLst/>
            </a:prstGeom>
            <a:noFill/>
            <a:ln w="762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6" name="Rectangle 6">
              <a:extLst>
                <a:ext uri="{FF2B5EF4-FFF2-40B4-BE49-F238E27FC236}">
                  <a16:creationId xmlns:a16="http://schemas.microsoft.com/office/drawing/2014/main" id="{C66EF4BC-BF55-0676-B081-820AB3DFA62A}"/>
                </a:ext>
              </a:extLst>
            </p:cNvPr>
            <p:cNvSpPr>
              <a:spLocks noChangeArrowheads="1"/>
            </p:cNvSpPr>
            <p:nvPr/>
          </p:nvSpPr>
          <p:spPr bwMode="auto">
            <a:xfrm>
              <a:off x="240" y="2976"/>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PSBM</a:t>
              </a:r>
            </a:p>
          </p:txBody>
        </p:sp>
      </p:grpSp>
      <p:grpSp>
        <p:nvGrpSpPr>
          <p:cNvPr id="7" name="Group 44">
            <a:extLst>
              <a:ext uri="{FF2B5EF4-FFF2-40B4-BE49-F238E27FC236}">
                <a16:creationId xmlns:a16="http://schemas.microsoft.com/office/drawing/2014/main" id="{FA3BBC58-4019-4186-1105-D45BEA7EEBF1}"/>
              </a:ext>
            </a:extLst>
          </p:cNvPr>
          <p:cNvGrpSpPr>
            <a:grpSpLocks/>
          </p:cNvGrpSpPr>
          <p:nvPr/>
        </p:nvGrpSpPr>
        <p:grpSpPr bwMode="auto">
          <a:xfrm>
            <a:off x="8304213" y="1217613"/>
            <a:ext cx="1525587" cy="5259387"/>
            <a:chOff x="4271" y="767"/>
            <a:chExt cx="961" cy="3313"/>
          </a:xfrm>
        </p:grpSpPr>
        <p:sp>
          <p:nvSpPr>
            <p:cNvPr id="8" name="Rectangle 13">
              <a:extLst>
                <a:ext uri="{FF2B5EF4-FFF2-40B4-BE49-F238E27FC236}">
                  <a16:creationId xmlns:a16="http://schemas.microsoft.com/office/drawing/2014/main" id="{DBF53CC2-F427-8A32-91D2-A38356A5698B}"/>
                </a:ext>
              </a:extLst>
            </p:cNvPr>
            <p:cNvSpPr>
              <a:spLocks noChangeArrowheads="1"/>
            </p:cNvSpPr>
            <p:nvPr/>
          </p:nvSpPr>
          <p:spPr bwMode="auto">
            <a:xfrm>
              <a:off x="4271"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9" name="Rectangle 14">
              <a:extLst>
                <a:ext uri="{FF2B5EF4-FFF2-40B4-BE49-F238E27FC236}">
                  <a16:creationId xmlns:a16="http://schemas.microsoft.com/office/drawing/2014/main" id="{69C3AB0F-ACF0-3832-6DFB-F45BD29C37B7}"/>
                </a:ext>
              </a:extLst>
            </p:cNvPr>
            <p:cNvSpPr>
              <a:spLocks noChangeArrowheads="1"/>
            </p:cNvSpPr>
            <p:nvPr/>
          </p:nvSpPr>
          <p:spPr bwMode="auto">
            <a:xfrm>
              <a:off x="4271"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10" name="Rectangle 15">
              <a:extLst>
                <a:ext uri="{FF2B5EF4-FFF2-40B4-BE49-F238E27FC236}">
                  <a16:creationId xmlns:a16="http://schemas.microsoft.com/office/drawing/2014/main" id="{06B202DA-7C45-2E04-FAE2-38D5974D4499}"/>
                </a:ext>
              </a:extLst>
            </p:cNvPr>
            <p:cNvSpPr>
              <a:spLocks noChangeArrowheads="1"/>
            </p:cNvSpPr>
            <p:nvPr/>
          </p:nvSpPr>
          <p:spPr bwMode="auto">
            <a:xfrm>
              <a:off x="4368" y="816"/>
              <a:ext cx="8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Board 3</a:t>
              </a:r>
            </a:p>
          </p:txBody>
        </p:sp>
        <p:sp>
          <p:nvSpPr>
            <p:cNvPr id="11" name="Rectangle 16">
              <a:extLst>
                <a:ext uri="{FF2B5EF4-FFF2-40B4-BE49-F238E27FC236}">
                  <a16:creationId xmlns:a16="http://schemas.microsoft.com/office/drawing/2014/main" id="{29471770-05D8-5EA1-7347-0AB204477B40}"/>
                </a:ext>
              </a:extLst>
            </p:cNvPr>
            <p:cNvSpPr>
              <a:spLocks noChangeArrowheads="1"/>
            </p:cNvSpPr>
            <p:nvPr/>
          </p:nvSpPr>
          <p:spPr bwMode="auto">
            <a:xfrm>
              <a:off x="4416"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12" name="Line 18">
              <a:extLst>
                <a:ext uri="{FF2B5EF4-FFF2-40B4-BE49-F238E27FC236}">
                  <a16:creationId xmlns:a16="http://schemas.microsoft.com/office/drawing/2014/main" id="{C1C9B49B-2A56-5756-3035-F31E8D810017}"/>
                </a:ext>
              </a:extLst>
            </p:cNvPr>
            <p:cNvSpPr>
              <a:spLocks noChangeShapeType="1"/>
            </p:cNvSpPr>
            <p:nvPr/>
          </p:nvSpPr>
          <p:spPr bwMode="auto">
            <a:xfrm flipV="1">
              <a:off x="5040"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3" name="Line 20">
              <a:extLst>
                <a:ext uri="{FF2B5EF4-FFF2-40B4-BE49-F238E27FC236}">
                  <a16:creationId xmlns:a16="http://schemas.microsoft.com/office/drawing/2014/main" id="{425BAAA5-7610-8086-1738-E51750BE7122}"/>
                </a:ext>
              </a:extLst>
            </p:cNvPr>
            <p:cNvSpPr>
              <a:spLocks noChangeShapeType="1"/>
            </p:cNvSpPr>
            <p:nvPr/>
          </p:nvSpPr>
          <p:spPr bwMode="auto">
            <a:xfrm>
              <a:off x="4368"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4" name="Line 22">
              <a:extLst>
                <a:ext uri="{FF2B5EF4-FFF2-40B4-BE49-F238E27FC236}">
                  <a16:creationId xmlns:a16="http://schemas.microsoft.com/office/drawing/2014/main" id="{BA7BA095-F7A1-F2E2-5A57-AB05907F9E7F}"/>
                </a:ext>
              </a:extLst>
            </p:cNvPr>
            <p:cNvSpPr>
              <a:spLocks noChangeShapeType="1"/>
            </p:cNvSpPr>
            <p:nvPr/>
          </p:nvSpPr>
          <p:spPr bwMode="auto">
            <a:xfrm>
              <a:off x="4704"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5" name="Line 24">
              <a:extLst>
                <a:ext uri="{FF2B5EF4-FFF2-40B4-BE49-F238E27FC236}">
                  <a16:creationId xmlns:a16="http://schemas.microsoft.com/office/drawing/2014/main" id="{9293CBE9-DF92-CD4D-A9AD-C81C4DE05E60}"/>
                </a:ext>
              </a:extLst>
            </p:cNvPr>
            <p:cNvSpPr>
              <a:spLocks noChangeShapeType="1"/>
            </p:cNvSpPr>
            <p:nvPr/>
          </p:nvSpPr>
          <p:spPr bwMode="auto">
            <a:xfrm>
              <a:off x="4560"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6" name="Line 26">
              <a:extLst>
                <a:ext uri="{FF2B5EF4-FFF2-40B4-BE49-F238E27FC236}">
                  <a16:creationId xmlns:a16="http://schemas.microsoft.com/office/drawing/2014/main" id="{8602594D-0672-6E6E-8646-8D936DBEAB99}"/>
                </a:ext>
              </a:extLst>
            </p:cNvPr>
            <p:cNvSpPr>
              <a:spLocks noChangeShapeType="1"/>
            </p:cNvSpPr>
            <p:nvPr/>
          </p:nvSpPr>
          <p:spPr bwMode="auto">
            <a:xfrm>
              <a:off x="4848"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grpSp>
        <p:nvGrpSpPr>
          <p:cNvPr id="17" name="Group 43">
            <a:extLst>
              <a:ext uri="{FF2B5EF4-FFF2-40B4-BE49-F238E27FC236}">
                <a16:creationId xmlns:a16="http://schemas.microsoft.com/office/drawing/2014/main" id="{0790F07A-D477-E49F-A02D-104E7C6FB6E5}"/>
              </a:ext>
            </a:extLst>
          </p:cNvPr>
          <p:cNvGrpSpPr>
            <a:grpSpLocks/>
          </p:cNvGrpSpPr>
          <p:nvPr/>
        </p:nvGrpSpPr>
        <p:grpSpPr bwMode="auto">
          <a:xfrm>
            <a:off x="6246813" y="1217613"/>
            <a:ext cx="1449387" cy="5259387"/>
            <a:chOff x="2975" y="767"/>
            <a:chExt cx="913" cy="3313"/>
          </a:xfrm>
        </p:grpSpPr>
        <p:sp>
          <p:nvSpPr>
            <p:cNvPr id="18" name="Rectangle 9">
              <a:extLst>
                <a:ext uri="{FF2B5EF4-FFF2-40B4-BE49-F238E27FC236}">
                  <a16:creationId xmlns:a16="http://schemas.microsoft.com/office/drawing/2014/main" id="{FAF75F04-0ABB-6801-93C2-404F8F7F986E}"/>
                </a:ext>
              </a:extLst>
            </p:cNvPr>
            <p:cNvSpPr>
              <a:spLocks noChangeArrowheads="1"/>
            </p:cNvSpPr>
            <p:nvPr/>
          </p:nvSpPr>
          <p:spPr bwMode="auto">
            <a:xfrm>
              <a:off x="2975"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19" name="Rectangle 10">
              <a:extLst>
                <a:ext uri="{FF2B5EF4-FFF2-40B4-BE49-F238E27FC236}">
                  <a16:creationId xmlns:a16="http://schemas.microsoft.com/office/drawing/2014/main" id="{72DA90C6-8106-201C-9F56-3D511D155A05}"/>
                </a:ext>
              </a:extLst>
            </p:cNvPr>
            <p:cNvSpPr>
              <a:spLocks noChangeArrowheads="1"/>
            </p:cNvSpPr>
            <p:nvPr/>
          </p:nvSpPr>
          <p:spPr bwMode="auto">
            <a:xfrm>
              <a:off x="2975"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20" name="Rectangle 11">
              <a:extLst>
                <a:ext uri="{FF2B5EF4-FFF2-40B4-BE49-F238E27FC236}">
                  <a16:creationId xmlns:a16="http://schemas.microsoft.com/office/drawing/2014/main" id="{B4FB8092-C70E-FAD9-C01C-B976D42189FE}"/>
                </a:ext>
              </a:extLst>
            </p:cNvPr>
            <p:cNvSpPr>
              <a:spLocks noChangeArrowheads="1"/>
            </p:cNvSpPr>
            <p:nvPr/>
          </p:nvSpPr>
          <p:spPr bwMode="auto">
            <a:xfrm>
              <a:off x="3072" y="816"/>
              <a:ext cx="8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Board 2</a:t>
              </a:r>
            </a:p>
          </p:txBody>
        </p:sp>
        <p:sp>
          <p:nvSpPr>
            <p:cNvPr id="21" name="Rectangle 12">
              <a:extLst>
                <a:ext uri="{FF2B5EF4-FFF2-40B4-BE49-F238E27FC236}">
                  <a16:creationId xmlns:a16="http://schemas.microsoft.com/office/drawing/2014/main" id="{EF04594C-E04A-B594-76C6-BC529F921122}"/>
                </a:ext>
              </a:extLst>
            </p:cNvPr>
            <p:cNvSpPr>
              <a:spLocks noChangeArrowheads="1"/>
            </p:cNvSpPr>
            <p:nvPr/>
          </p:nvSpPr>
          <p:spPr bwMode="auto">
            <a:xfrm>
              <a:off x="3120"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22" name="Line 28">
              <a:extLst>
                <a:ext uri="{FF2B5EF4-FFF2-40B4-BE49-F238E27FC236}">
                  <a16:creationId xmlns:a16="http://schemas.microsoft.com/office/drawing/2014/main" id="{3E1DC950-7B70-D46D-6584-A0D365ADEF1F}"/>
                </a:ext>
              </a:extLst>
            </p:cNvPr>
            <p:cNvSpPr>
              <a:spLocks noChangeShapeType="1"/>
            </p:cNvSpPr>
            <p:nvPr/>
          </p:nvSpPr>
          <p:spPr bwMode="auto">
            <a:xfrm>
              <a:off x="3072"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3" name="Line 30">
              <a:extLst>
                <a:ext uri="{FF2B5EF4-FFF2-40B4-BE49-F238E27FC236}">
                  <a16:creationId xmlns:a16="http://schemas.microsoft.com/office/drawing/2014/main" id="{1F0EDDB6-C545-9D91-EBA6-F8BC2FBE3A8D}"/>
                </a:ext>
              </a:extLst>
            </p:cNvPr>
            <p:cNvSpPr>
              <a:spLocks noChangeShapeType="1"/>
            </p:cNvSpPr>
            <p:nvPr/>
          </p:nvSpPr>
          <p:spPr bwMode="auto">
            <a:xfrm>
              <a:off x="3744"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4" name="Line 32">
              <a:extLst>
                <a:ext uri="{FF2B5EF4-FFF2-40B4-BE49-F238E27FC236}">
                  <a16:creationId xmlns:a16="http://schemas.microsoft.com/office/drawing/2014/main" id="{E82D5CEC-874D-D592-BF23-B7F566F4DD86}"/>
                </a:ext>
              </a:extLst>
            </p:cNvPr>
            <p:cNvSpPr>
              <a:spLocks noChangeShapeType="1"/>
            </p:cNvSpPr>
            <p:nvPr/>
          </p:nvSpPr>
          <p:spPr bwMode="auto">
            <a:xfrm>
              <a:off x="3408"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5" name="Line 34">
              <a:extLst>
                <a:ext uri="{FF2B5EF4-FFF2-40B4-BE49-F238E27FC236}">
                  <a16:creationId xmlns:a16="http://schemas.microsoft.com/office/drawing/2014/main" id="{4BF10E0A-FFC3-4B17-5598-CB2F4CBE59C5}"/>
                </a:ext>
              </a:extLst>
            </p:cNvPr>
            <p:cNvSpPr>
              <a:spLocks noChangeShapeType="1"/>
            </p:cNvSpPr>
            <p:nvPr/>
          </p:nvSpPr>
          <p:spPr bwMode="auto">
            <a:xfrm>
              <a:off x="3216"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6" name="Line 35">
              <a:extLst>
                <a:ext uri="{FF2B5EF4-FFF2-40B4-BE49-F238E27FC236}">
                  <a16:creationId xmlns:a16="http://schemas.microsoft.com/office/drawing/2014/main" id="{24626230-5056-7A54-F4C4-7C134DCE854F}"/>
                </a:ext>
              </a:extLst>
            </p:cNvPr>
            <p:cNvSpPr>
              <a:spLocks noChangeShapeType="1"/>
            </p:cNvSpPr>
            <p:nvPr/>
          </p:nvSpPr>
          <p:spPr bwMode="auto">
            <a:xfrm>
              <a:off x="3552"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grpSp>
        <p:nvGrpSpPr>
          <p:cNvPr id="27" name="Group 42">
            <a:extLst>
              <a:ext uri="{FF2B5EF4-FFF2-40B4-BE49-F238E27FC236}">
                <a16:creationId xmlns:a16="http://schemas.microsoft.com/office/drawing/2014/main" id="{3962F885-EB66-EB82-24DB-ED7B477B0BDA}"/>
              </a:ext>
            </a:extLst>
          </p:cNvPr>
          <p:cNvGrpSpPr>
            <a:grpSpLocks/>
          </p:cNvGrpSpPr>
          <p:nvPr/>
        </p:nvGrpSpPr>
        <p:grpSpPr bwMode="auto">
          <a:xfrm>
            <a:off x="4189413" y="1217613"/>
            <a:ext cx="1449387" cy="5259387"/>
            <a:chOff x="1679" y="767"/>
            <a:chExt cx="913" cy="3313"/>
          </a:xfrm>
        </p:grpSpPr>
        <p:sp>
          <p:nvSpPr>
            <p:cNvPr id="28" name="Rectangle 4">
              <a:extLst>
                <a:ext uri="{FF2B5EF4-FFF2-40B4-BE49-F238E27FC236}">
                  <a16:creationId xmlns:a16="http://schemas.microsoft.com/office/drawing/2014/main" id="{1FF79E90-2DA8-F690-F359-F440E68133DC}"/>
                </a:ext>
              </a:extLst>
            </p:cNvPr>
            <p:cNvSpPr>
              <a:spLocks noChangeArrowheads="1"/>
            </p:cNvSpPr>
            <p:nvPr/>
          </p:nvSpPr>
          <p:spPr bwMode="auto">
            <a:xfrm>
              <a:off x="1679"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29" name="Rectangle 5">
              <a:extLst>
                <a:ext uri="{FF2B5EF4-FFF2-40B4-BE49-F238E27FC236}">
                  <a16:creationId xmlns:a16="http://schemas.microsoft.com/office/drawing/2014/main" id="{C15BFACC-F691-37F8-3FCD-6A9AD692068D}"/>
                </a:ext>
              </a:extLst>
            </p:cNvPr>
            <p:cNvSpPr>
              <a:spLocks noChangeArrowheads="1"/>
            </p:cNvSpPr>
            <p:nvPr/>
          </p:nvSpPr>
          <p:spPr bwMode="auto">
            <a:xfrm>
              <a:off x="1679"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30" name="Rectangle 7">
              <a:extLst>
                <a:ext uri="{FF2B5EF4-FFF2-40B4-BE49-F238E27FC236}">
                  <a16:creationId xmlns:a16="http://schemas.microsoft.com/office/drawing/2014/main" id="{CAEE1AEB-9676-53EC-BE79-EBC278F61E25}"/>
                </a:ext>
              </a:extLst>
            </p:cNvPr>
            <p:cNvSpPr>
              <a:spLocks noChangeArrowheads="1"/>
            </p:cNvSpPr>
            <p:nvPr/>
          </p:nvSpPr>
          <p:spPr bwMode="auto">
            <a:xfrm>
              <a:off x="1776" y="816"/>
              <a:ext cx="8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Board 1</a:t>
              </a:r>
            </a:p>
          </p:txBody>
        </p:sp>
        <p:sp>
          <p:nvSpPr>
            <p:cNvPr id="31" name="Rectangle 8">
              <a:extLst>
                <a:ext uri="{FF2B5EF4-FFF2-40B4-BE49-F238E27FC236}">
                  <a16:creationId xmlns:a16="http://schemas.microsoft.com/office/drawing/2014/main" id="{5E23140F-0468-DEA5-1939-CA3CB0110F59}"/>
                </a:ext>
              </a:extLst>
            </p:cNvPr>
            <p:cNvSpPr>
              <a:spLocks noChangeArrowheads="1"/>
            </p:cNvSpPr>
            <p:nvPr/>
          </p:nvSpPr>
          <p:spPr bwMode="auto">
            <a:xfrm>
              <a:off x="1824"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32" name="Line 27">
              <a:extLst>
                <a:ext uri="{FF2B5EF4-FFF2-40B4-BE49-F238E27FC236}">
                  <a16:creationId xmlns:a16="http://schemas.microsoft.com/office/drawing/2014/main" id="{0F06DE78-95EC-27CA-E2F0-8BA26019A66B}"/>
                </a:ext>
              </a:extLst>
            </p:cNvPr>
            <p:cNvSpPr>
              <a:spLocks noChangeShapeType="1"/>
            </p:cNvSpPr>
            <p:nvPr/>
          </p:nvSpPr>
          <p:spPr bwMode="auto">
            <a:xfrm>
              <a:off x="1728"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3" name="Line 29">
              <a:extLst>
                <a:ext uri="{FF2B5EF4-FFF2-40B4-BE49-F238E27FC236}">
                  <a16:creationId xmlns:a16="http://schemas.microsoft.com/office/drawing/2014/main" id="{9DE5618B-0D38-15CA-4F17-3731E5AC6007}"/>
                </a:ext>
              </a:extLst>
            </p:cNvPr>
            <p:cNvSpPr>
              <a:spLocks noChangeShapeType="1"/>
            </p:cNvSpPr>
            <p:nvPr/>
          </p:nvSpPr>
          <p:spPr bwMode="auto">
            <a:xfrm>
              <a:off x="2448"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4" name="Line 31">
              <a:extLst>
                <a:ext uri="{FF2B5EF4-FFF2-40B4-BE49-F238E27FC236}">
                  <a16:creationId xmlns:a16="http://schemas.microsoft.com/office/drawing/2014/main" id="{DF01EEB9-DF2E-DFEE-B1CA-E32897A5099A}"/>
                </a:ext>
              </a:extLst>
            </p:cNvPr>
            <p:cNvSpPr>
              <a:spLocks noChangeShapeType="1"/>
            </p:cNvSpPr>
            <p:nvPr/>
          </p:nvSpPr>
          <p:spPr bwMode="auto">
            <a:xfrm>
              <a:off x="2064"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5" name="Line 33">
              <a:extLst>
                <a:ext uri="{FF2B5EF4-FFF2-40B4-BE49-F238E27FC236}">
                  <a16:creationId xmlns:a16="http://schemas.microsoft.com/office/drawing/2014/main" id="{AF2CFC98-0468-858C-E37A-35D88559C7D2}"/>
                </a:ext>
              </a:extLst>
            </p:cNvPr>
            <p:cNvSpPr>
              <a:spLocks noChangeShapeType="1"/>
            </p:cNvSpPr>
            <p:nvPr/>
          </p:nvSpPr>
          <p:spPr bwMode="auto">
            <a:xfrm>
              <a:off x="1872"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6" name="Line 36">
              <a:extLst>
                <a:ext uri="{FF2B5EF4-FFF2-40B4-BE49-F238E27FC236}">
                  <a16:creationId xmlns:a16="http://schemas.microsoft.com/office/drawing/2014/main" id="{1A9F247C-8E90-F26B-4CB8-E24FA7BB5BCF}"/>
                </a:ext>
              </a:extLst>
            </p:cNvPr>
            <p:cNvSpPr>
              <a:spLocks noChangeShapeType="1"/>
            </p:cNvSpPr>
            <p:nvPr/>
          </p:nvSpPr>
          <p:spPr bwMode="auto">
            <a:xfrm>
              <a:off x="2256"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grpSp>
        <p:nvGrpSpPr>
          <p:cNvPr id="37" name="Group 45">
            <a:extLst>
              <a:ext uri="{FF2B5EF4-FFF2-40B4-BE49-F238E27FC236}">
                <a16:creationId xmlns:a16="http://schemas.microsoft.com/office/drawing/2014/main" id="{1FBE6FFF-0059-2F42-4BA9-7FBBC3DBDA79}"/>
              </a:ext>
            </a:extLst>
          </p:cNvPr>
          <p:cNvGrpSpPr>
            <a:grpSpLocks/>
          </p:cNvGrpSpPr>
          <p:nvPr/>
        </p:nvGrpSpPr>
        <p:grpSpPr bwMode="auto">
          <a:xfrm>
            <a:off x="3278188" y="3657600"/>
            <a:ext cx="5180012" cy="476250"/>
            <a:chOff x="1105" y="2304"/>
            <a:chExt cx="3263" cy="300"/>
          </a:xfrm>
        </p:grpSpPr>
        <p:sp>
          <p:nvSpPr>
            <p:cNvPr id="38" name="Line 19">
              <a:extLst>
                <a:ext uri="{FF2B5EF4-FFF2-40B4-BE49-F238E27FC236}">
                  <a16:creationId xmlns:a16="http://schemas.microsoft.com/office/drawing/2014/main" id="{927EA07E-42C6-9DBF-8611-0B8EC1101192}"/>
                </a:ext>
              </a:extLst>
            </p:cNvPr>
            <p:cNvSpPr>
              <a:spLocks noChangeShapeType="1"/>
            </p:cNvSpPr>
            <p:nvPr/>
          </p:nvSpPr>
          <p:spPr bwMode="auto">
            <a:xfrm>
              <a:off x="1105" y="2304"/>
              <a:ext cx="326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9" name="Rectangle 37">
              <a:extLst>
                <a:ext uri="{FF2B5EF4-FFF2-40B4-BE49-F238E27FC236}">
                  <a16:creationId xmlns:a16="http://schemas.microsoft.com/office/drawing/2014/main" id="{60F065B6-11A9-B3E2-F45F-7685E2A88FC2}"/>
                </a:ext>
              </a:extLst>
            </p:cNvPr>
            <p:cNvSpPr>
              <a:spLocks noChangeArrowheads="1"/>
            </p:cNvSpPr>
            <p:nvPr/>
          </p:nvSpPr>
          <p:spPr bwMode="auto">
            <a:xfrm>
              <a:off x="1152" y="235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tdo</a:t>
              </a:r>
            </a:p>
          </p:txBody>
        </p:sp>
      </p:grpSp>
      <p:grpSp>
        <p:nvGrpSpPr>
          <p:cNvPr id="40" name="Group 47">
            <a:extLst>
              <a:ext uri="{FF2B5EF4-FFF2-40B4-BE49-F238E27FC236}">
                <a16:creationId xmlns:a16="http://schemas.microsoft.com/office/drawing/2014/main" id="{FDD1A22D-C258-7E43-4BD8-29EBEA5D618E}"/>
              </a:ext>
            </a:extLst>
          </p:cNvPr>
          <p:cNvGrpSpPr>
            <a:grpSpLocks/>
          </p:cNvGrpSpPr>
          <p:nvPr/>
        </p:nvGrpSpPr>
        <p:grpSpPr bwMode="auto">
          <a:xfrm>
            <a:off x="3278188" y="5181600"/>
            <a:ext cx="5713412" cy="476250"/>
            <a:chOff x="1105" y="3264"/>
            <a:chExt cx="3599" cy="300"/>
          </a:xfrm>
        </p:grpSpPr>
        <p:sp>
          <p:nvSpPr>
            <p:cNvPr id="41" name="Line 21">
              <a:extLst>
                <a:ext uri="{FF2B5EF4-FFF2-40B4-BE49-F238E27FC236}">
                  <a16:creationId xmlns:a16="http://schemas.microsoft.com/office/drawing/2014/main" id="{E11876C7-5D4A-A2DA-30F0-0197E6B22F15}"/>
                </a:ext>
              </a:extLst>
            </p:cNvPr>
            <p:cNvSpPr>
              <a:spLocks noChangeShapeType="1"/>
            </p:cNvSpPr>
            <p:nvPr/>
          </p:nvSpPr>
          <p:spPr bwMode="auto">
            <a:xfrm>
              <a:off x="1105" y="3264"/>
              <a:ext cx="3599"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2" name="Rectangle 38">
              <a:extLst>
                <a:ext uri="{FF2B5EF4-FFF2-40B4-BE49-F238E27FC236}">
                  <a16:creationId xmlns:a16="http://schemas.microsoft.com/office/drawing/2014/main" id="{FD7F53BD-FB5E-C5F7-3FAE-67FEA03D5552}"/>
                </a:ext>
              </a:extLst>
            </p:cNvPr>
            <p:cNvSpPr>
              <a:spLocks noChangeArrowheads="1"/>
            </p:cNvSpPr>
            <p:nvPr/>
          </p:nvSpPr>
          <p:spPr bwMode="auto">
            <a:xfrm>
              <a:off x="1152" y="331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tms</a:t>
              </a:r>
            </a:p>
          </p:txBody>
        </p:sp>
      </p:grpSp>
      <p:grpSp>
        <p:nvGrpSpPr>
          <p:cNvPr id="43" name="Group 48">
            <a:extLst>
              <a:ext uri="{FF2B5EF4-FFF2-40B4-BE49-F238E27FC236}">
                <a16:creationId xmlns:a16="http://schemas.microsoft.com/office/drawing/2014/main" id="{2175DE42-D8D1-E6AE-BBA5-18CE520CF527}"/>
              </a:ext>
            </a:extLst>
          </p:cNvPr>
          <p:cNvGrpSpPr>
            <a:grpSpLocks/>
          </p:cNvGrpSpPr>
          <p:nvPr/>
        </p:nvGrpSpPr>
        <p:grpSpPr bwMode="auto">
          <a:xfrm>
            <a:off x="3278188" y="5867400"/>
            <a:ext cx="5942012" cy="400050"/>
            <a:chOff x="1105" y="3696"/>
            <a:chExt cx="3743" cy="252"/>
          </a:xfrm>
        </p:grpSpPr>
        <p:sp>
          <p:nvSpPr>
            <p:cNvPr id="44" name="Line 25">
              <a:extLst>
                <a:ext uri="{FF2B5EF4-FFF2-40B4-BE49-F238E27FC236}">
                  <a16:creationId xmlns:a16="http://schemas.microsoft.com/office/drawing/2014/main" id="{D9109241-F914-09A5-2CF3-038ABC537CB6}"/>
                </a:ext>
              </a:extLst>
            </p:cNvPr>
            <p:cNvSpPr>
              <a:spLocks noChangeShapeType="1"/>
            </p:cNvSpPr>
            <p:nvPr/>
          </p:nvSpPr>
          <p:spPr bwMode="auto">
            <a:xfrm>
              <a:off x="1105" y="3696"/>
              <a:ext cx="374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5" name="Rectangle 39">
              <a:extLst>
                <a:ext uri="{FF2B5EF4-FFF2-40B4-BE49-F238E27FC236}">
                  <a16:creationId xmlns:a16="http://schemas.microsoft.com/office/drawing/2014/main" id="{73A56CD3-F75A-9383-7337-9DEECE643318}"/>
                </a:ext>
              </a:extLst>
            </p:cNvPr>
            <p:cNvSpPr>
              <a:spLocks noChangeArrowheads="1"/>
            </p:cNvSpPr>
            <p:nvPr/>
          </p:nvSpPr>
          <p:spPr bwMode="auto">
            <a:xfrm>
              <a:off x="1152" y="369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tdi</a:t>
              </a:r>
            </a:p>
          </p:txBody>
        </p:sp>
      </p:grpSp>
      <p:grpSp>
        <p:nvGrpSpPr>
          <p:cNvPr id="46" name="Group 49">
            <a:extLst>
              <a:ext uri="{FF2B5EF4-FFF2-40B4-BE49-F238E27FC236}">
                <a16:creationId xmlns:a16="http://schemas.microsoft.com/office/drawing/2014/main" id="{8538A330-186B-7DF6-208C-B7D5E169C3AA}"/>
              </a:ext>
            </a:extLst>
          </p:cNvPr>
          <p:cNvGrpSpPr>
            <a:grpSpLocks/>
          </p:cNvGrpSpPr>
          <p:nvPr/>
        </p:nvGrpSpPr>
        <p:grpSpPr bwMode="auto">
          <a:xfrm>
            <a:off x="3278188" y="6461125"/>
            <a:ext cx="6246812" cy="400050"/>
            <a:chOff x="1105" y="4070"/>
            <a:chExt cx="3935" cy="252"/>
          </a:xfrm>
        </p:grpSpPr>
        <p:sp>
          <p:nvSpPr>
            <p:cNvPr id="47" name="Line 17">
              <a:extLst>
                <a:ext uri="{FF2B5EF4-FFF2-40B4-BE49-F238E27FC236}">
                  <a16:creationId xmlns:a16="http://schemas.microsoft.com/office/drawing/2014/main" id="{DFA2757E-56CA-7580-1D1F-9A26FBB7818B}"/>
                </a:ext>
              </a:extLst>
            </p:cNvPr>
            <p:cNvSpPr>
              <a:spLocks noChangeShapeType="1"/>
            </p:cNvSpPr>
            <p:nvPr/>
          </p:nvSpPr>
          <p:spPr bwMode="auto">
            <a:xfrm>
              <a:off x="1105" y="4080"/>
              <a:ext cx="3935"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8" name="Rectangle 40">
              <a:extLst>
                <a:ext uri="{FF2B5EF4-FFF2-40B4-BE49-F238E27FC236}">
                  <a16:creationId xmlns:a16="http://schemas.microsoft.com/office/drawing/2014/main" id="{E3C1C37A-A472-7E98-97E9-04A73BE3F9B4}"/>
                </a:ext>
              </a:extLst>
            </p:cNvPr>
            <p:cNvSpPr>
              <a:spLocks noChangeArrowheads="1"/>
            </p:cNvSpPr>
            <p:nvPr/>
          </p:nvSpPr>
          <p:spPr bwMode="auto">
            <a:xfrm>
              <a:off x="1152" y="407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trst</a:t>
              </a:r>
            </a:p>
          </p:txBody>
        </p:sp>
      </p:grpSp>
      <p:grpSp>
        <p:nvGrpSpPr>
          <p:cNvPr id="49" name="Group 46">
            <a:extLst>
              <a:ext uri="{FF2B5EF4-FFF2-40B4-BE49-F238E27FC236}">
                <a16:creationId xmlns:a16="http://schemas.microsoft.com/office/drawing/2014/main" id="{5C004896-D193-2C97-4C81-1D2AEB46E6F1}"/>
              </a:ext>
            </a:extLst>
          </p:cNvPr>
          <p:cNvGrpSpPr>
            <a:grpSpLocks/>
          </p:cNvGrpSpPr>
          <p:nvPr/>
        </p:nvGrpSpPr>
        <p:grpSpPr bwMode="auto">
          <a:xfrm>
            <a:off x="3278188" y="4419600"/>
            <a:ext cx="5484812" cy="476250"/>
            <a:chOff x="1105" y="2784"/>
            <a:chExt cx="3455" cy="300"/>
          </a:xfrm>
        </p:grpSpPr>
        <p:sp>
          <p:nvSpPr>
            <p:cNvPr id="50" name="Line 23">
              <a:extLst>
                <a:ext uri="{FF2B5EF4-FFF2-40B4-BE49-F238E27FC236}">
                  <a16:creationId xmlns:a16="http://schemas.microsoft.com/office/drawing/2014/main" id="{DB0D14BC-32CC-106F-0BD5-4779521D9FCC}"/>
                </a:ext>
              </a:extLst>
            </p:cNvPr>
            <p:cNvSpPr>
              <a:spLocks noChangeShapeType="1"/>
            </p:cNvSpPr>
            <p:nvPr/>
          </p:nvSpPr>
          <p:spPr bwMode="auto">
            <a:xfrm>
              <a:off x="1105" y="2784"/>
              <a:ext cx="3455"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1" name="Rectangle 41">
              <a:extLst>
                <a:ext uri="{FF2B5EF4-FFF2-40B4-BE49-F238E27FC236}">
                  <a16:creationId xmlns:a16="http://schemas.microsoft.com/office/drawing/2014/main" id="{8F545687-AB0F-F8A7-98FE-5FBDC73BBC20}"/>
                </a:ext>
              </a:extLst>
            </p:cNvPr>
            <p:cNvSpPr>
              <a:spLocks noChangeArrowheads="1"/>
            </p:cNvSpPr>
            <p:nvPr/>
          </p:nvSpPr>
          <p:spPr bwMode="auto">
            <a:xfrm>
              <a:off x="1152" y="283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tck</a:t>
              </a:r>
            </a:p>
          </p:txBody>
        </p:sp>
      </p:grpSp>
      <p:cxnSp>
        <p:nvCxnSpPr>
          <p:cNvPr id="53" name="Straight Connector 52">
            <a:extLst>
              <a:ext uri="{FF2B5EF4-FFF2-40B4-BE49-F238E27FC236}">
                <a16:creationId xmlns:a16="http://schemas.microsoft.com/office/drawing/2014/main" id="{082E6A43-178A-1CDB-703F-0558EB439292}"/>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56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0-#ppt_w/2"/>
                                          </p:val>
                                        </p:tav>
                                        <p:tav tm="100000">
                                          <p:val>
                                            <p:strVal val="#ppt_x"/>
                                          </p:val>
                                        </p:tav>
                                      </p:tavLst>
                                    </p:anim>
                                    <p:anim calcmode="lin" valueType="num">
                                      <p:cBhvr additive="base">
                                        <p:cTn id="1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0-#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0-#ppt_w/2"/>
                                          </p:val>
                                        </p:tav>
                                        <p:tav tm="100000">
                                          <p:val>
                                            <p:strVal val="#ppt_x"/>
                                          </p:val>
                                        </p:tav>
                                      </p:tavLst>
                                    </p:anim>
                                    <p:anim calcmode="lin" valueType="num">
                                      <p:cBhvr additive="base">
                                        <p:cTn id="32"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0-#ppt_w/2"/>
                                          </p:val>
                                        </p:tav>
                                        <p:tav tm="100000">
                                          <p:val>
                                            <p:strVal val="#ppt_x"/>
                                          </p:val>
                                        </p:tav>
                                      </p:tavLst>
                                    </p:anim>
                                    <p:anim calcmode="lin" valueType="num">
                                      <p:cBhvr additive="base">
                                        <p:cTn id="3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0-#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0-#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0-#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4F35B-16D9-98A0-89C3-23EE3A95BE8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E1A4A68-58FD-FBEF-B41C-B317B9905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C583D267-84F7-C3E2-FBCB-226C3EBEC672}"/>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Presenting Data - Graphs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4" name="Rectangle 3">
            <a:extLst>
              <a:ext uri="{FF2B5EF4-FFF2-40B4-BE49-F238E27FC236}">
                <a16:creationId xmlns:a16="http://schemas.microsoft.com/office/drawing/2014/main" id="{0988F142-BD07-3601-3D94-12B80DBB8460}"/>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0" u="none" strike="noStrike" kern="0" cap="none" spc="0" normalizeH="0" baseline="0" noProof="0">
                <a:ln>
                  <a:noFill/>
                </a:ln>
                <a:solidFill>
                  <a:sysClr val="window" lastClr="FFFFFF"/>
                </a:solidFill>
                <a:effectLst/>
                <a:uLnTx/>
                <a:uFillTx/>
                <a:latin typeface="Calibri" panose="020F0502020204030204"/>
                <a:ea typeface="+mn-ea"/>
                <a:cs typeface="+mn-cs"/>
              </a:rPr>
              <a:t>Use graphs, not tables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Keep graphs simple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Eliminate or subdue distracting grid lines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large font sizes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Example follows:</a:t>
            </a:r>
          </a:p>
        </p:txBody>
      </p:sp>
      <p:cxnSp>
        <p:nvCxnSpPr>
          <p:cNvPr id="5" name="Straight Connector 4">
            <a:extLst>
              <a:ext uri="{FF2B5EF4-FFF2-40B4-BE49-F238E27FC236}">
                <a16:creationId xmlns:a16="http://schemas.microsoft.com/office/drawing/2014/main" id="{256F9214-8A91-6F79-5B0A-04F5F64FDAAF}"/>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86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40C52-DD93-DCDE-277B-36F43CD5979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5FE8C8D-C1D2-5E1F-6FF7-9A9786BBE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2">
            <a:extLst>
              <a:ext uri="{FF2B5EF4-FFF2-40B4-BE49-F238E27FC236}">
                <a16:creationId xmlns:a16="http://schemas.microsoft.com/office/drawing/2014/main" id="{D2F8B18A-B2D1-3E77-87B0-0184258E3013}"/>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rPr>
              <a:t>About this Presentation</a:t>
            </a:r>
          </a:p>
        </p:txBody>
      </p:sp>
      <p:sp>
        <p:nvSpPr>
          <p:cNvPr id="7" name="Rectangle 3">
            <a:extLst>
              <a:ext uri="{FF2B5EF4-FFF2-40B4-BE49-F238E27FC236}">
                <a16:creationId xmlns:a16="http://schemas.microsoft.com/office/drawing/2014/main" id="{B4D3B2A1-DBB5-FEBF-4B0A-ECEA2FB30167}"/>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View this presentation first as a slide show, then view note pages for more detail</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Use a good virus checker</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Confidentiality not guaranteed</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Note that this is contains the guidelines for creating your PowerPoint slides.  </a:t>
            </a:r>
          </a:p>
        </p:txBody>
      </p:sp>
      <p:cxnSp>
        <p:nvCxnSpPr>
          <p:cNvPr id="8" name="Straight Connector 7">
            <a:extLst>
              <a:ext uri="{FF2B5EF4-FFF2-40B4-BE49-F238E27FC236}">
                <a16:creationId xmlns:a16="http://schemas.microsoft.com/office/drawing/2014/main" id="{1CF09FA9-AFE6-2EBC-356F-5965F4CFE597}"/>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37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B811-1137-8F5F-04B2-0041667CC30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AF054B4-609F-802D-BA2E-5121321A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E8996455-E3B8-FA09-BDE8-5DF3AB5B288F}"/>
              </a:ext>
            </a:extLst>
          </p:cNvPr>
          <p:cNvSpPr txBox="1">
            <a:spLocks noChangeArrowheads="1"/>
          </p:cNvSpPr>
          <p:nvPr/>
        </p:nvSpPr>
        <p:spPr bwMode="auto">
          <a:xfrm>
            <a:off x="933450" y="180974"/>
            <a:ext cx="9699657" cy="75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Fault </a:t>
            </a:r>
            <a:r>
              <a:rPr kumimoji="0" lang="en-US" altLang="en-US" sz="3600" b="1" i="0" u="none" strike="noStrike" kern="0" cap="none" spc="0" normalizeH="0" baseline="0" noProof="0">
                <a:ln>
                  <a:noFill/>
                </a:ln>
                <a:solidFill>
                  <a:srgbClr val="FFFF66"/>
                </a:solidFill>
                <a:effectLst/>
                <a:uLnTx/>
                <a:uFillTx/>
                <a:latin typeface="Calibri" panose="020F0502020204030204"/>
                <a:ea typeface="+mj-ea"/>
                <a:cs typeface="+mj-cs"/>
              </a:rPr>
              <a:t>coverage</a:t>
            </a: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 vs. No. of Vectors</a:t>
            </a:r>
          </a:p>
        </p:txBody>
      </p:sp>
      <p:sp>
        <p:nvSpPr>
          <p:cNvPr id="4" name="Line 4">
            <a:extLst>
              <a:ext uri="{FF2B5EF4-FFF2-40B4-BE49-F238E27FC236}">
                <a16:creationId xmlns:a16="http://schemas.microsoft.com/office/drawing/2014/main" id="{B6C8FC89-D16D-6592-193A-B1E33BE77DF5}"/>
              </a:ext>
            </a:extLst>
          </p:cNvPr>
          <p:cNvSpPr>
            <a:spLocks noChangeShapeType="1"/>
          </p:cNvSpPr>
          <p:nvPr/>
        </p:nvSpPr>
        <p:spPr bwMode="auto">
          <a:xfrm flipH="1">
            <a:off x="3390900" y="1368425"/>
            <a:ext cx="0" cy="40417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 name="Line 5">
            <a:extLst>
              <a:ext uri="{FF2B5EF4-FFF2-40B4-BE49-F238E27FC236}">
                <a16:creationId xmlns:a16="http://schemas.microsoft.com/office/drawing/2014/main" id="{452F5932-4262-7861-8B39-E5966AE3D5DF}"/>
              </a:ext>
            </a:extLst>
          </p:cNvPr>
          <p:cNvSpPr>
            <a:spLocks noChangeShapeType="1"/>
          </p:cNvSpPr>
          <p:nvPr/>
        </p:nvSpPr>
        <p:spPr bwMode="auto">
          <a:xfrm>
            <a:off x="3344863" y="53927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6" name="Line 6">
            <a:extLst>
              <a:ext uri="{FF2B5EF4-FFF2-40B4-BE49-F238E27FC236}">
                <a16:creationId xmlns:a16="http://schemas.microsoft.com/office/drawing/2014/main" id="{60BE59CB-C47A-885A-A3E0-CD55C8476840}"/>
              </a:ext>
            </a:extLst>
          </p:cNvPr>
          <p:cNvSpPr>
            <a:spLocks noChangeShapeType="1"/>
          </p:cNvSpPr>
          <p:nvPr/>
        </p:nvSpPr>
        <p:spPr bwMode="auto">
          <a:xfrm>
            <a:off x="3344863" y="45926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7" name="Line 7">
            <a:extLst>
              <a:ext uri="{FF2B5EF4-FFF2-40B4-BE49-F238E27FC236}">
                <a16:creationId xmlns:a16="http://schemas.microsoft.com/office/drawing/2014/main" id="{7EE4C981-D08F-728F-032D-A3AEA63BE340}"/>
              </a:ext>
            </a:extLst>
          </p:cNvPr>
          <p:cNvSpPr>
            <a:spLocks noChangeShapeType="1"/>
          </p:cNvSpPr>
          <p:nvPr/>
        </p:nvSpPr>
        <p:spPr bwMode="auto">
          <a:xfrm>
            <a:off x="3344863" y="37798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8" name="Line 8">
            <a:extLst>
              <a:ext uri="{FF2B5EF4-FFF2-40B4-BE49-F238E27FC236}">
                <a16:creationId xmlns:a16="http://schemas.microsoft.com/office/drawing/2014/main" id="{0CE86F68-DE5D-ADA1-059B-027D34056235}"/>
              </a:ext>
            </a:extLst>
          </p:cNvPr>
          <p:cNvSpPr>
            <a:spLocks noChangeShapeType="1"/>
          </p:cNvSpPr>
          <p:nvPr/>
        </p:nvSpPr>
        <p:spPr bwMode="auto">
          <a:xfrm>
            <a:off x="3344863" y="29797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9" name="Line 9">
            <a:extLst>
              <a:ext uri="{FF2B5EF4-FFF2-40B4-BE49-F238E27FC236}">
                <a16:creationId xmlns:a16="http://schemas.microsoft.com/office/drawing/2014/main" id="{6B147D16-9652-DCB5-2BE4-E37063D1A245}"/>
              </a:ext>
            </a:extLst>
          </p:cNvPr>
          <p:cNvSpPr>
            <a:spLocks noChangeShapeType="1"/>
          </p:cNvSpPr>
          <p:nvPr/>
        </p:nvSpPr>
        <p:spPr bwMode="auto">
          <a:xfrm>
            <a:off x="3344863" y="21669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0" name="Line 10">
            <a:extLst>
              <a:ext uri="{FF2B5EF4-FFF2-40B4-BE49-F238E27FC236}">
                <a16:creationId xmlns:a16="http://schemas.microsoft.com/office/drawing/2014/main" id="{7987C385-3EF5-D76A-B7D6-DF4A2114643E}"/>
              </a:ext>
            </a:extLst>
          </p:cNvPr>
          <p:cNvSpPr>
            <a:spLocks noChangeShapeType="1"/>
          </p:cNvSpPr>
          <p:nvPr/>
        </p:nvSpPr>
        <p:spPr bwMode="auto">
          <a:xfrm>
            <a:off x="3344863" y="1368425"/>
            <a:ext cx="93662" cy="158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1" name="Line 11">
            <a:extLst>
              <a:ext uri="{FF2B5EF4-FFF2-40B4-BE49-F238E27FC236}">
                <a16:creationId xmlns:a16="http://schemas.microsoft.com/office/drawing/2014/main" id="{E67990D6-7A64-6D58-2EE7-BDA200903EE3}"/>
              </a:ext>
            </a:extLst>
          </p:cNvPr>
          <p:cNvSpPr>
            <a:spLocks noChangeShapeType="1"/>
          </p:cNvSpPr>
          <p:nvPr/>
        </p:nvSpPr>
        <p:spPr bwMode="auto">
          <a:xfrm>
            <a:off x="3446463" y="5394325"/>
            <a:ext cx="5929312" cy="158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2" name="Line 12">
            <a:extLst>
              <a:ext uri="{FF2B5EF4-FFF2-40B4-BE49-F238E27FC236}">
                <a16:creationId xmlns:a16="http://schemas.microsoft.com/office/drawing/2014/main" id="{3A069343-3A06-9140-3AB5-7368843B1348}"/>
              </a:ext>
            </a:extLst>
          </p:cNvPr>
          <p:cNvSpPr>
            <a:spLocks noChangeShapeType="1"/>
          </p:cNvSpPr>
          <p:nvPr/>
        </p:nvSpPr>
        <p:spPr bwMode="auto">
          <a:xfrm flipV="1">
            <a:off x="343852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3" name="Line 13">
            <a:extLst>
              <a:ext uri="{FF2B5EF4-FFF2-40B4-BE49-F238E27FC236}">
                <a16:creationId xmlns:a16="http://schemas.microsoft.com/office/drawing/2014/main" id="{04A4C4FC-9D8C-A706-FC86-99E94291376B}"/>
              </a:ext>
            </a:extLst>
          </p:cNvPr>
          <p:cNvSpPr>
            <a:spLocks noChangeShapeType="1"/>
          </p:cNvSpPr>
          <p:nvPr/>
        </p:nvSpPr>
        <p:spPr bwMode="auto">
          <a:xfrm flipV="1">
            <a:off x="428783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4" name="Line 14">
            <a:extLst>
              <a:ext uri="{FF2B5EF4-FFF2-40B4-BE49-F238E27FC236}">
                <a16:creationId xmlns:a16="http://schemas.microsoft.com/office/drawing/2014/main" id="{5EAEF090-850B-A94C-DDC1-3D2C7C6C0FE0}"/>
              </a:ext>
            </a:extLst>
          </p:cNvPr>
          <p:cNvSpPr>
            <a:spLocks noChangeShapeType="1"/>
          </p:cNvSpPr>
          <p:nvPr/>
        </p:nvSpPr>
        <p:spPr bwMode="auto">
          <a:xfrm flipV="1">
            <a:off x="5137150"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5" name="Line 15">
            <a:extLst>
              <a:ext uri="{FF2B5EF4-FFF2-40B4-BE49-F238E27FC236}">
                <a16:creationId xmlns:a16="http://schemas.microsoft.com/office/drawing/2014/main" id="{BF19B238-0A15-370C-CF62-E984166489A9}"/>
              </a:ext>
            </a:extLst>
          </p:cNvPr>
          <p:cNvSpPr>
            <a:spLocks noChangeShapeType="1"/>
          </p:cNvSpPr>
          <p:nvPr/>
        </p:nvSpPr>
        <p:spPr bwMode="auto">
          <a:xfrm flipV="1">
            <a:off x="598487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6" name="Line 16">
            <a:extLst>
              <a:ext uri="{FF2B5EF4-FFF2-40B4-BE49-F238E27FC236}">
                <a16:creationId xmlns:a16="http://schemas.microsoft.com/office/drawing/2014/main" id="{953AAEE3-AE70-0490-1DDC-96F14C654B48}"/>
              </a:ext>
            </a:extLst>
          </p:cNvPr>
          <p:cNvSpPr>
            <a:spLocks noChangeShapeType="1"/>
          </p:cNvSpPr>
          <p:nvPr/>
        </p:nvSpPr>
        <p:spPr bwMode="auto">
          <a:xfrm flipV="1">
            <a:off x="682148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7" name="Line 17">
            <a:extLst>
              <a:ext uri="{FF2B5EF4-FFF2-40B4-BE49-F238E27FC236}">
                <a16:creationId xmlns:a16="http://schemas.microsoft.com/office/drawing/2014/main" id="{880ECEAC-9D51-2DBB-6BD9-6F98B74E4044}"/>
              </a:ext>
            </a:extLst>
          </p:cNvPr>
          <p:cNvSpPr>
            <a:spLocks noChangeShapeType="1"/>
          </p:cNvSpPr>
          <p:nvPr/>
        </p:nvSpPr>
        <p:spPr bwMode="auto">
          <a:xfrm flipV="1">
            <a:off x="7669213"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8" name="Line 18">
            <a:extLst>
              <a:ext uri="{FF2B5EF4-FFF2-40B4-BE49-F238E27FC236}">
                <a16:creationId xmlns:a16="http://schemas.microsoft.com/office/drawing/2014/main" id="{622976E0-D8CD-7C9F-C215-8AF3C0621229}"/>
              </a:ext>
            </a:extLst>
          </p:cNvPr>
          <p:cNvSpPr>
            <a:spLocks noChangeShapeType="1"/>
          </p:cNvSpPr>
          <p:nvPr/>
        </p:nvSpPr>
        <p:spPr bwMode="auto">
          <a:xfrm flipV="1">
            <a:off x="851852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9" name="Line 19">
            <a:extLst>
              <a:ext uri="{FF2B5EF4-FFF2-40B4-BE49-F238E27FC236}">
                <a16:creationId xmlns:a16="http://schemas.microsoft.com/office/drawing/2014/main" id="{897D0BD6-CF44-2BBA-055F-B27EBB6945CB}"/>
              </a:ext>
            </a:extLst>
          </p:cNvPr>
          <p:cNvSpPr>
            <a:spLocks noChangeShapeType="1"/>
          </p:cNvSpPr>
          <p:nvPr/>
        </p:nvSpPr>
        <p:spPr bwMode="auto">
          <a:xfrm flipV="1">
            <a:off x="936783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nvGrpSpPr>
          <p:cNvPr id="20" name="Group 76">
            <a:extLst>
              <a:ext uri="{FF2B5EF4-FFF2-40B4-BE49-F238E27FC236}">
                <a16:creationId xmlns:a16="http://schemas.microsoft.com/office/drawing/2014/main" id="{4700488D-D130-833A-1B27-38FB4320BE62}"/>
              </a:ext>
            </a:extLst>
          </p:cNvPr>
          <p:cNvGrpSpPr>
            <a:grpSpLocks/>
          </p:cNvGrpSpPr>
          <p:nvPr/>
        </p:nvGrpSpPr>
        <p:grpSpPr bwMode="auto">
          <a:xfrm>
            <a:off x="3762375" y="3686175"/>
            <a:ext cx="1900238" cy="1612900"/>
            <a:chOff x="1774" y="2322"/>
            <a:chExt cx="1197" cy="1016"/>
          </a:xfrm>
        </p:grpSpPr>
        <p:sp>
          <p:nvSpPr>
            <p:cNvPr id="21" name="Line 21">
              <a:extLst>
                <a:ext uri="{FF2B5EF4-FFF2-40B4-BE49-F238E27FC236}">
                  <a16:creationId xmlns:a16="http://schemas.microsoft.com/office/drawing/2014/main" id="{1D199064-679B-6139-290D-D5CDB02C34C9}"/>
                </a:ext>
              </a:extLst>
            </p:cNvPr>
            <p:cNvSpPr>
              <a:spLocks noChangeShapeType="1"/>
            </p:cNvSpPr>
            <p:nvPr/>
          </p:nvSpPr>
          <p:spPr bwMode="auto">
            <a:xfrm flipV="1">
              <a:off x="2368" y="2381"/>
              <a:ext cx="535" cy="512"/>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2" name="Rectangle 36">
              <a:extLst>
                <a:ext uri="{FF2B5EF4-FFF2-40B4-BE49-F238E27FC236}">
                  <a16:creationId xmlns:a16="http://schemas.microsoft.com/office/drawing/2014/main" id="{F5DB0EFD-31F0-54BE-A8E1-D68D6E4C68C2}"/>
                </a:ext>
              </a:extLst>
            </p:cNvPr>
            <p:cNvSpPr>
              <a:spLocks noChangeArrowheads="1"/>
            </p:cNvSpPr>
            <p:nvPr/>
          </p:nvSpPr>
          <p:spPr bwMode="auto">
            <a:xfrm>
              <a:off x="2843" y="2322"/>
              <a:ext cx="128"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23" name="Line 20">
              <a:extLst>
                <a:ext uri="{FF2B5EF4-FFF2-40B4-BE49-F238E27FC236}">
                  <a16:creationId xmlns:a16="http://schemas.microsoft.com/office/drawing/2014/main" id="{8E282456-C015-C15F-2E34-140B3BCC8C3A}"/>
                </a:ext>
              </a:extLst>
            </p:cNvPr>
            <p:cNvSpPr>
              <a:spLocks noChangeShapeType="1"/>
            </p:cNvSpPr>
            <p:nvPr/>
          </p:nvSpPr>
          <p:spPr bwMode="auto">
            <a:xfrm flipV="1">
              <a:off x="1833" y="2893"/>
              <a:ext cx="535" cy="378"/>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4" name="Rectangle 26">
              <a:extLst>
                <a:ext uri="{FF2B5EF4-FFF2-40B4-BE49-F238E27FC236}">
                  <a16:creationId xmlns:a16="http://schemas.microsoft.com/office/drawing/2014/main" id="{FE26865A-74FB-BE06-C1C5-CA1C10E602EA}"/>
                </a:ext>
              </a:extLst>
            </p:cNvPr>
            <p:cNvSpPr>
              <a:spLocks noChangeArrowheads="1"/>
            </p:cNvSpPr>
            <p:nvPr/>
          </p:nvSpPr>
          <p:spPr bwMode="auto">
            <a:xfrm>
              <a:off x="1774" y="3212"/>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25" name="Line 27">
              <a:extLst>
                <a:ext uri="{FF2B5EF4-FFF2-40B4-BE49-F238E27FC236}">
                  <a16:creationId xmlns:a16="http://schemas.microsoft.com/office/drawing/2014/main" id="{4F443005-9117-D9DD-1408-9D33A0AF91A8}"/>
                </a:ext>
              </a:extLst>
            </p:cNvPr>
            <p:cNvSpPr>
              <a:spLocks noChangeShapeType="1"/>
            </p:cNvSpPr>
            <p:nvPr/>
          </p:nvSpPr>
          <p:spPr bwMode="auto">
            <a:xfrm flipH="1" flipV="1">
              <a:off x="1774" y="3212"/>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6" name="Line 28">
              <a:extLst>
                <a:ext uri="{FF2B5EF4-FFF2-40B4-BE49-F238E27FC236}">
                  <a16:creationId xmlns:a16="http://schemas.microsoft.com/office/drawing/2014/main" id="{8F2DC33A-D57B-EBFB-0F76-7EA58368715F}"/>
                </a:ext>
              </a:extLst>
            </p:cNvPr>
            <p:cNvSpPr>
              <a:spLocks noChangeShapeType="1"/>
            </p:cNvSpPr>
            <p:nvPr/>
          </p:nvSpPr>
          <p:spPr bwMode="auto">
            <a:xfrm>
              <a:off x="1833" y="3271"/>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7" name="Line 29">
              <a:extLst>
                <a:ext uri="{FF2B5EF4-FFF2-40B4-BE49-F238E27FC236}">
                  <a16:creationId xmlns:a16="http://schemas.microsoft.com/office/drawing/2014/main" id="{9D00925C-05D9-5DED-9957-DC4CD411E6FF}"/>
                </a:ext>
              </a:extLst>
            </p:cNvPr>
            <p:cNvSpPr>
              <a:spLocks noChangeShapeType="1"/>
            </p:cNvSpPr>
            <p:nvPr/>
          </p:nvSpPr>
          <p:spPr bwMode="auto">
            <a:xfrm flipH="1">
              <a:off x="1774" y="3271"/>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8" name="Line 30">
              <a:extLst>
                <a:ext uri="{FF2B5EF4-FFF2-40B4-BE49-F238E27FC236}">
                  <a16:creationId xmlns:a16="http://schemas.microsoft.com/office/drawing/2014/main" id="{636BA0B1-B622-54BE-1B3B-CC9AFB0168D5}"/>
                </a:ext>
              </a:extLst>
            </p:cNvPr>
            <p:cNvSpPr>
              <a:spLocks noChangeShapeType="1"/>
            </p:cNvSpPr>
            <p:nvPr/>
          </p:nvSpPr>
          <p:spPr bwMode="auto">
            <a:xfrm flipV="1">
              <a:off x="1833" y="3212"/>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9" name="Rectangle 31">
              <a:extLst>
                <a:ext uri="{FF2B5EF4-FFF2-40B4-BE49-F238E27FC236}">
                  <a16:creationId xmlns:a16="http://schemas.microsoft.com/office/drawing/2014/main" id="{7A1BCC88-0B25-FB19-1715-87752DF7CB1C}"/>
                </a:ext>
              </a:extLst>
            </p:cNvPr>
            <p:cNvSpPr>
              <a:spLocks noChangeArrowheads="1"/>
            </p:cNvSpPr>
            <p:nvPr/>
          </p:nvSpPr>
          <p:spPr bwMode="auto">
            <a:xfrm>
              <a:off x="2309" y="2834"/>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30" name="Line 32">
              <a:extLst>
                <a:ext uri="{FF2B5EF4-FFF2-40B4-BE49-F238E27FC236}">
                  <a16:creationId xmlns:a16="http://schemas.microsoft.com/office/drawing/2014/main" id="{8E0DEEAA-731C-C136-8980-6DEAE2F71720}"/>
                </a:ext>
              </a:extLst>
            </p:cNvPr>
            <p:cNvSpPr>
              <a:spLocks noChangeShapeType="1"/>
            </p:cNvSpPr>
            <p:nvPr/>
          </p:nvSpPr>
          <p:spPr bwMode="auto">
            <a:xfrm flipH="1" flipV="1">
              <a:off x="2309" y="2834"/>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1" name="Line 33">
              <a:extLst>
                <a:ext uri="{FF2B5EF4-FFF2-40B4-BE49-F238E27FC236}">
                  <a16:creationId xmlns:a16="http://schemas.microsoft.com/office/drawing/2014/main" id="{3EE256B7-BF75-5E00-C4D3-2A8B4247E233}"/>
                </a:ext>
              </a:extLst>
            </p:cNvPr>
            <p:cNvSpPr>
              <a:spLocks noChangeShapeType="1"/>
            </p:cNvSpPr>
            <p:nvPr/>
          </p:nvSpPr>
          <p:spPr bwMode="auto">
            <a:xfrm>
              <a:off x="2368" y="28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2" name="Line 34">
              <a:extLst>
                <a:ext uri="{FF2B5EF4-FFF2-40B4-BE49-F238E27FC236}">
                  <a16:creationId xmlns:a16="http://schemas.microsoft.com/office/drawing/2014/main" id="{9874CAFD-CFF9-7E64-3BEB-822EA0DC3D04}"/>
                </a:ext>
              </a:extLst>
            </p:cNvPr>
            <p:cNvSpPr>
              <a:spLocks noChangeShapeType="1"/>
            </p:cNvSpPr>
            <p:nvPr/>
          </p:nvSpPr>
          <p:spPr bwMode="auto">
            <a:xfrm flipH="1">
              <a:off x="2309" y="28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3" name="Line 35">
              <a:extLst>
                <a:ext uri="{FF2B5EF4-FFF2-40B4-BE49-F238E27FC236}">
                  <a16:creationId xmlns:a16="http://schemas.microsoft.com/office/drawing/2014/main" id="{DFDA6677-C193-2040-AC04-4A7F83CDCB17}"/>
                </a:ext>
              </a:extLst>
            </p:cNvPr>
            <p:cNvSpPr>
              <a:spLocks noChangeShapeType="1"/>
            </p:cNvSpPr>
            <p:nvPr/>
          </p:nvSpPr>
          <p:spPr bwMode="auto">
            <a:xfrm flipV="1">
              <a:off x="2368" y="2834"/>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4" name="Line 37">
              <a:extLst>
                <a:ext uri="{FF2B5EF4-FFF2-40B4-BE49-F238E27FC236}">
                  <a16:creationId xmlns:a16="http://schemas.microsoft.com/office/drawing/2014/main" id="{73ADB2DD-BB44-2C0E-BF7A-BAAEE825C05E}"/>
                </a:ext>
              </a:extLst>
            </p:cNvPr>
            <p:cNvSpPr>
              <a:spLocks noChangeShapeType="1"/>
            </p:cNvSpPr>
            <p:nvPr/>
          </p:nvSpPr>
          <p:spPr bwMode="auto">
            <a:xfrm flipH="1" flipV="1">
              <a:off x="2843" y="2322"/>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5" name="Line 38">
              <a:extLst>
                <a:ext uri="{FF2B5EF4-FFF2-40B4-BE49-F238E27FC236}">
                  <a16:creationId xmlns:a16="http://schemas.microsoft.com/office/drawing/2014/main" id="{31663807-C26C-05EB-98E9-4DFE6D678D1A}"/>
                </a:ext>
              </a:extLst>
            </p:cNvPr>
            <p:cNvSpPr>
              <a:spLocks noChangeShapeType="1"/>
            </p:cNvSpPr>
            <p:nvPr/>
          </p:nvSpPr>
          <p:spPr bwMode="auto">
            <a:xfrm>
              <a:off x="2903" y="2381"/>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6" name="Line 39">
              <a:extLst>
                <a:ext uri="{FF2B5EF4-FFF2-40B4-BE49-F238E27FC236}">
                  <a16:creationId xmlns:a16="http://schemas.microsoft.com/office/drawing/2014/main" id="{905BE6DE-6819-3D92-BC2F-D5E2A0CD4BE1}"/>
                </a:ext>
              </a:extLst>
            </p:cNvPr>
            <p:cNvSpPr>
              <a:spLocks noChangeShapeType="1"/>
            </p:cNvSpPr>
            <p:nvPr/>
          </p:nvSpPr>
          <p:spPr bwMode="auto">
            <a:xfrm flipH="1">
              <a:off x="2843" y="2381"/>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7" name="Line 40">
              <a:extLst>
                <a:ext uri="{FF2B5EF4-FFF2-40B4-BE49-F238E27FC236}">
                  <a16:creationId xmlns:a16="http://schemas.microsoft.com/office/drawing/2014/main" id="{BC21D289-A22A-E6C2-218C-52A43BCA0D4A}"/>
                </a:ext>
              </a:extLst>
            </p:cNvPr>
            <p:cNvSpPr>
              <a:spLocks noChangeShapeType="1"/>
            </p:cNvSpPr>
            <p:nvPr/>
          </p:nvSpPr>
          <p:spPr bwMode="auto">
            <a:xfrm flipV="1">
              <a:off x="2903" y="2322"/>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grpSp>
        <p:nvGrpSpPr>
          <p:cNvPr id="38" name="Group 77">
            <a:extLst>
              <a:ext uri="{FF2B5EF4-FFF2-40B4-BE49-F238E27FC236}">
                <a16:creationId xmlns:a16="http://schemas.microsoft.com/office/drawing/2014/main" id="{FC16BECC-C5C4-247C-E261-6E6E769CB8E1}"/>
              </a:ext>
            </a:extLst>
          </p:cNvPr>
          <p:cNvGrpSpPr>
            <a:grpSpLocks/>
          </p:cNvGrpSpPr>
          <p:nvPr/>
        </p:nvGrpSpPr>
        <p:grpSpPr bwMode="auto">
          <a:xfrm>
            <a:off x="5554663" y="2074863"/>
            <a:ext cx="1804987" cy="1704975"/>
            <a:chOff x="2903" y="1307"/>
            <a:chExt cx="1137" cy="1074"/>
          </a:xfrm>
        </p:grpSpPr>
        <p:sp>
          <p:nvSpPr>
            <p:cNvPr id="39" name="Rectangle 41">
              <a:extLst>
                <a:ext uri="{FF2B5EF4-FFF2-40B4-BE49-F238E27FC236}">
                  <a16:creationId xmlns:a16="http://schemas.microsoft.com/office/drawing/2014/main" id="{BCC51C8A-2DC2-5DAC-3438-C6F826A2F0D3}"/>
                </a:ext>
              </a:extLst>
            </p:cNvPr>
            <p:cNvSpPr>
              <a:spLocks noChangeArrowheads="1"/>
            </p:cNvSpPr>
            <p:nvPr/>
          </p:nvSpPr>
          <p:spPr bwMode="auto">
            <a:xfrm>
              <a:off x="3378" y="1693"/>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40" name="Line 42">
              <a:extLst>
                <a:ext uri="{FF2B5EF4-FFF2-40B4-BE49-F238E27FC236}">
                  <a16:creationId xmlns:a16="http://schemas.microsoft.com/office/drawing/2014/main" id="{48A79461-C25D-858C-4C05-2C8FC961AE67}"/>
                </a:ext>
              </a:extLst>
            </p:cNvPr>
            <p:cNvSpPr>
              <a:spLocks noChangeShapeType="1"/>
            </p:cNvSpPr>
            <p:nvPr/>
          </p:nvSpPr>
          <p:spPr bwMode="auto">
            <a:xfrm flipH="1" flipV="1">
              <a:off x="3378" y="16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1" name="Line 44">
              <a:extLst>
                <a:ext uri="{FF2B5EF4-FFF2-40B4-BE49-F238E27FC236}">
                  <a16:creationId xmlns:a16="http://schemas.microsoft.com/office/drawing/2014/main" id="{C7E4DD9F-53C6-1DD0-147B-24AC4CD74339}"/>
                </a:ext>
              </a:extLst>
            </p:cNvPr>
            <p:cNvSpPr>
              <a:spLocks noChangeShapeType="1"/>
            </p:cNvSpPr>
            <p:nvPr/>
          </p:nvSpPr>
          <p:spPr bwMode="auto">
            <a:xfrm flipH="1">
              <a:off x="3378" y="1752"/>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2" name="Line 45">
              <a:extLst>
                <a:ext uri="{FF2B5EF4-FFF2-40B4-BE49-F238E27FC236}">
                  <a16:creationId xmlns:a16="http://schemas.microsoft.com/office/drawing/2014/main" id="{8F8A9C26-402A-337F-6ED4-B5BF35BC0741}"/>
                </a:ext>
              </a:extLst>
            </p:cNvPr>
            <p:cNvSpPr>
              <a:spLocks noChangeShapeType="1"/>
            </p:cNvSpPr>
            <p:nvPr/>
          </p:nvSpPr>
          <p:spPr bwMode="auto">
            <a:xfrm flipV="1">
              <a:off x="3437" y="1693"/>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3" name="Rectangle 46">
              <a:extLst>
                <a:ext uri="{FF2B5EF4-FFF2-40B4-BE49-F238E27FC236}">
                  <a16:creationId xmlns:a16="http://schemas.microsoft.com/office/drawing/2014/main" id="{D76721F4-2DE1-E488-13A9-613F3107A1B3}"/>
                </a:ext>
              </a:extLst>
            </p:cNvPr>
            <p:cNvSpPr>
              <a:spLocks noChangeArrowheads="1"/>
            </p:cNvSpPr>
            <p:nvPr/>
          </p:nvSpPr>
          <p:spPr bwMode="auto">
            <a:xfrm>
              <a:off x="3913" y="1307"/>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44" name="Line 47">
              <a:extLst>
                <a:ext uri="{FF2B5EF4-FFF2-40B4-BE49-F238E27FC236}">
                  <a16:creationId xmlns:a16="http://schemas.microsoft.com/office/drawing/2014/main" id="{6154B38F-F664-6140-A545-E664D01657A5}"/>
                </a:ext>
              </a:extLst>
            </p:cNvPr>
            <p:cNvSpPr>
              <a:spLocks noChangeShapeType="1"/>
            </p:cNvSpPr>
            <p:nvPr/>
          </p:nvSpPr>
          <p:spPr bwMode="auto">
            <a:xfrm flipH="1" flipV="1">
              <a:off x="3913" y="1307"/>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nvGrpSpPr>
            <p:cNvPr id="45" name="Group 74">
              <a:extLst>
                <a:ext uri="{FF2B5EF4-FFF2-40B4-BE49-F238E27FC236}">
                  <a16:creationId xmlns:a16="http://schemas.microsoft.com/office/drawing/2014/main" id="{89822B4C-4987-9F34-7BCF-1425F3D6F5E5}"/>
                </a:ext>
              </a:extLst>
            </p:cNvPr>
            <p:cNvGrpSpPr>
              <a:grpSpLocks/>
            </p:cNvGrpSpPr>
            <p:nvPr/>
          </p:nvGrpSpPr>
          <p:grpSpPr bwMode="auto">
            <a:xfrm>
              <a:off x="2903" y="1365"/>
              <a:ext cx="1129" cy="1016"/>
              <a:chOff x="2903" y="1365"/>
              <a:chExt cx="1129" cy="1016"/>
            </a:xfrm>
          </p:grpSpPr>
          <p:sp>
            <p:nvSpPr>
              <p:cNvPr id="48" name="Line 22">
                <a:extLst>
                  <a:ext uri="{FF2B5EF4-FFF2-40B4-BE49-F238E27FC236}">
                    <a16:creationId xmlns:a16="http://schemas.microsoft.com/office/drawing/2014/main" id="{0D66AE60-E997-266E-E714-3E0217059BAB}"/>
                  </a:ext>
                </a:extLst>
              </p:cNvPr>
              <p:cNvSpPr>
                <a:spLocks noChangeShapeType="1"/>
              </p:cNvSpPr>
              <p:nvPr/>
            </p:nvSpPr>
            <p:spPr bwMode="auto">
              <a:xfrm flipV="1">
                <a:off x="2903" y="1752"/>
                <a:ext cx="534" cy="629"/>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9" name="Line 23">
                <a:extLst>
                  <a:ext uri="{FF2B5EF4-FFF2-40B4-BE49-F238E27FC236}">
                    <a16:creationId xmlns:a16="http://schemas.microsoft.com/office/drawing/2014/main" id="{D3035860-E9DB-91EF-5F37-1B05A7F7E942}"/>
                  </a:ext>
                </a:extLst>
              </p:cNvPr>
              <p:cNvSpPr>
                <a:spLocks noChangeShapeType="1"/>
              </p:cNvSpPr>
              <p:nvPr/>
            </p:nvSpPr>
            <p:spPr bwMode="auto">
              <a:xfrm flipV="1">
                <a:off x="3437" y="1365"/>
                <a:ext cx="535" cy="387"/>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0" name="Line 43">
                <a:extLst>
                  <a:ext uri="{FF2B5EF4-FFF2-40B4-BE49-F238E27FC236}">
                    <a16:creationId xmlns:a16="http://schemas.microsoft.com/office/drawing/2014/main" id="{4EEDFD7A-9092-98E5-D1D7-B98CDA0BC326}"/>
                  </a:ext>
                </a:extLst>
              </p:cNvPr>
              <p:cNvSpPr>
                <a:spLocks noChangeShapeType="1"/>
              </p:cNvSpPr>
              <p:nvPr/>
            </p:nvSpPr>
            <p:spPr bwMode="auto">
              <a:xfrm>
                <a:off x="3437" y="1752"/>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1" name="Line 48">
                <a:extLst>
                  <a:ext uri="{FF2B5EF4-FFF2-40B4-BE49-F238E27FC236}">
                    <a16:creationId xmlns:a16="http://schemas.microsoft.com/office/drawing/2014/main" id="{90A21137-B149-4F33-EBD1-DDC97EBF47C1}"/>
                  </a:ext>
                </a:extLst>
              </p:cNvPr>
              <p:cNvSpPr>
                <a:spLocks noChangeShapeType="1"/>
              </p:cNvSpPr>
              <p:nvPr/>
            </p:nvSpPr>
            <p:spPr bwMode="auto">
              <a:xfrm>
                <a:off x="3972" y="1365"/>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sp>
          <p:nvSpPr>
            <p:cNvPr id="46" name="Line 49">
              <a:extLst>
                <a:ext uri="{FF2B5EF4-FFF2-40B4-BE49-F238E27FC236}">
                  <a16:creationId xmlns:a16="http://schemas.microsoft.com/office/drawing/2014/main" id="{595B176F-35BB-D90C-0CEA-11CA04E87465}"/>
                </a:ext>
              </a:extLst>
            </p:cNvPr>
            <p:cNvSpPr>
              <a:spLocks noChangeShapeType="1"/>
            </p:cNvSpPr>
            <p:nvPr/>
          </p:nvSpPr>
          <p:spPr bwMode="auto">
            <a:xfrm flipH="1">
              <a:off x="3913" y="1365"/>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7" name="Line 50">
              <a:extLst>
                <a:ext uri="{FF2B5EF4-FFF2-40B4-BE49-F238E27FC236}">
                  <a16:creationId xmlns:a16="http://schemas.microsoft.com/office/drawing/2014/main" id="{B6974827-AE03-11FD-A056-367A2B92DC13}"/>
                </a:ext>
              </a:extLst>
            </p:cNvPr>
            <p:cNvSpPr>
              <a:spLocks noChangeShapeType="1"/>
            </p:cNvSpPr>
            <p:nvPr/>
          </p:nvSpPr>
          <p:spPr bwMode="auto">
            <a:xfrm flipV="1">
              <a:off x="3972" y="1307"/>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grpSp>
        <p:nvGrpSpPr>
          <p:cNvPr id="52" name="Group 78">
            <a:extLst>
              <a:ext uri="{FF2B5EF4-FFF2-40B4-BE49-F238E27FC236}">
                <a16:creationId xmlns:a16="http://schemas.microsoft.com/office/drawing/2014/main" id="{1417F449-AA30-1203-4B55-1A7CCF6F524C}"/>
              </a:ext>
            </a:extLst>
          </p:cNvPr>
          <p:cNvGrpSpPr>
            <a:grpSpLocks/>
          </p:cNvGrpSpPr>
          <p:nvPr/>
        </p:nvGrpSpPr>
        <p:grpSpPr bwMode="auto">
          <a:xfrm>
            <a:off x="7251700" y="1793875"/>
            <a:ext cx="1804988" cy="373063"/>
            <a:chOff x="3972" y="1130"/>
            <a:chExt cx="1137" cy="235"/>
          </a:xfrm>
        </p:grpSpPr>
        <p:sp>
          <p:nvSpPr>
            <p:cNvPr id="53" name="Rectangle 51">
              <a:extLst>
                <a:ext uri="{FF2B5EF4-FFF2-40B4-BE49-F238E27FC236}">
                  <a16:creationId xmlns:a16="http://schemas.microsoft.com/office/drawing/2014/main" id="{CFA8E0BB-9483-8363-67F6-15E9AD0EB711}"/>
                </a:ext>
              </a:extLst>
            </p:cNvPr>
            <p:cNvSpPr>
              <a:spLocks noChangeArrowheads="1"/>
            </p:cNvSpPr>
            <p:nvPr/>
          </p:nvSpPr>
          <p:spPr bwMode="auto">
            <a:xfrm>
              <a:off x="4447" y="1181"/>
              <a:ext cx="128"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54" name="Line 52">
              <a:extLst>
                <a:ext uri="{FF2B5EF4-FFF2-40B4-BE49-F238E27FC236}">
                  <a16:creationId xmlns:a16="http://schemas.microsoft.com/office/drawing/2014/main" id="{6CF962FC-0D36-2AB1-22C4-CD3ED96C3FCD}"/>
                </a:ext>
              </a:extLst>
            </p:cNvPr>
            <p:cNvSpPr>
              <a:spLocks noChangeShapeType="1"/>
            </p:cNvSpPr>
            <p:nvPr/>
          </p:nvSpPr>
          <p:spPr bwMode="auto">
            <a:xfrm flipH="1" flipV="1">
              <a:off x="4447" y="1181"/>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5" name="Line 54">
              <a:extLst>
                <a:ext uri="{FF2B5EF4-FFF2-40B4-BE49-F238E27FC236}">
                  <a16:creationId xmlns:a16="http://schemas.microsoft.com/office/drawing/2014/main" id="{5C081E51-E969-9AEE-29E7-EC86CDC089AA}"/>
                </a:ext>
              </a:extLst>
            </p:cNvPr>
            <p:cNvSpPr>
              <a:spLocks noChangeShapeType="1"/>
            </p:cNvSpPr>
            <p:nvPr/>
          </p:nvSpPr>
          <p:spPr bwMode="auto">
            <a:xfrm flipH="1">
              <a:off x="4447" y="1239"/>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6" name="Line 55">
              <a:extLst>
                <a:ext uri="{FF2B5EF4-FFF2-40B4-BE49-F238E27FC236}">
                  <a16:creationId xmlns:a16="http://schemas.microsoft.com/office/drawing/2014/main" id="{BA0B47B4-0928-6B7F-D0F3-C0A122CAEBB9}"/>
                </a:ext>
              </a:extLst>
            </p:cNvPr>
            <p:cNvSpPr>
              <a:spLocks noChangeShapeType="1"/>
            </p:cNvSpPr>
            <p:nvPr/>
          </p:nvSpPr>
          <p:spPr bwMode="auto">
            <a:xfrm flipV="1">
              <a:off x="4507" y="1181"/>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80B1D478-92F3-F7B7-67C6-51C5310FAEFE}"/>
                </a:ext>
              </a:extLst>
            </p:cNvPr>
            <p:cNvSpPr>
              <a:spLocks noChangeArrowheads="1"/>
            </p:cNvSpPr>
            <p:nvPr/>
          </p:nvSpPr>
          <p:spPr bwMode="auto">
            <a:xfrm>
              <a:off x="4982" y="1130"/>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58" name="Line 57">
              <a:extLst>
                <a:ext uri="{FF2B5EF4-FFF2-40B4-BE49-F238E27FC236}">
                  <a16:creationId xmlns:a16="http://schemas.microsoft.com/office/drawing/2014/main" id="{2CAB2B5C-1EFD-0BE6-2DDB-3C6A9B0D0361}"/>
                </a:ext>
              </a:extLst>
            </p:cNvPr>
            <p:cNvSpPr>
              <a:spLocks noChangeShapeType="1"/>
            </p:cNvSpPr>
            <p:nvPr/>
          </p:nvSpPr>
          <p:spPr bwMode="auto">
            <a:xfrm flipH="1" flipV="1">
              <a:off x="4982" y="1130"/>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nvGrpSpPr>
            <p:cNvPr id="59" name="Group 75">
              <a:extLst>
                <a:ext uri="{FF2B5EF4-FFF2-40B4-BE49-F238E27FC236}">
                  <a16:creationId xmlns:a16="http://schemas.microsoft.com/office/drawing/2014/main" id="{46AC5352-5604-3184-80E5-DE6374014FFB}"/>
                </a:ext>
              </a:extLst>
            </p:cNvPr>
            <p:cNvGrpSpPr>
              <a:grpSpLocks/>
            </p:cNvGrpSpPr>
            <p:nvPr/>
          </p:nvGrpSpPr>
          <p:grpSpPr bwMode="auto">
            <a:xfrm>
              <a:off x="3972" y="1189"/>
              <a:ext cx="1129" cy="176"/>
              <a:chOff x="3972" y="1189"/>
              <a:chExt cx="1129" cy="176"/>
            </a:xfrm>
          </p:grpSpPr>
          <p:sp>
            <p:nvSpPr>
              <p:cNvPr id="62" name="Line 24">
                <a:extLst>
                  <a:ext uri="{FF2B5EF4-FFF2-40B4-BE49-F238E27FC236}">
                    <a16:creationId xmlns:a16="http://schemas.microsoft.com/office/drawing/2014/main" id="{C80EE18D-AF61-BD83-74A8-42561F68B4CC}"/>
                  </a:ext>
                </a:extLst>
              </p:cNvPr>
              <p:cNvSpPr>
                <a:spLocks noChangeShapeType="1"/>
              </p:cNvSpPr>
              <p:nvPr/>
            </p:nvSpPr>
            <p:spPr bwMode="auto">
              <a:xfrm flipV="1">
                <a:off x="3972" y="1239"/>
                <a:ext cx="535" cy="126"/>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63" name="Line 25">
                <a:extLst>
                  <a:ext uri="{FF2B5EF4-FFF2-40B4-BE49-F238E27FC236}">
                    <a16:creationId xmlns:a16="http://schemas.microsoft.com/office/drawing/2014/main" id="{C9A56D04-CD87-5BCD-7D15-BF043054A85B}"/>
                  </a:ext>
                </a:extLst>
              </p:cNvPr>
              <p:cNvSpPr>
                <a:spLocks noChangeShapeType="1"/>
              </p:cNvSpPr>
              <p:nvPr/>
            </p:nvSpPr>
            <p:spPr bwMode="auto">
              <a:xfrm flipV="1">
                <a:off x="4507" y="1189"/>
                <a:ext cx="535" cy="50"/>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64" name="Line 53">
                <a:extLst>
                  <a:ext uri="{FF2B5EF4-FFF2-40B4-BE49-F238E27FC236}">
                    <a16:creationId xmlns:a16="http://schemas.microsoft.com/office/drawing/2014/main" id="{AD309BE5-A01F-893B-F53D-5CDE2CD5B003}"/>
                  </a:ext>
                </a:extLst>
              </p:cNvPr>
              <p:cNvSpPr>
                <a:spLocks noChangeShapeType="1"/>
              </p:cNvSpPr>
              <p:nvPr/>
            </p:nvSpPr>
            <p:spPr bwMode="auto">
              <a:xfrm>
                <a:off x="4507" y="1239"/>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65" name="Line 58">
                <a:extLst>
                  <a:ext uri="{FF2B5EF4-FFF2-40B4-BE49-F238E27FC236}">
                    <a16:creationId xmlns:a16="http://schemas.microsoft.com/office/drawing/2014/main" id="{A43CB965-E2E0-260C-1517-BC59F09BF984}"/>
                  </a:ext>
                </a:extLst>
              </p:cNvPr>
              <p:cNvSpPr>
                <a:spLocks noChangeShapeType="1"/>
              </p:cNvSpPr>
              <p:nvPr/>
            </p:nvSpPr>
            <p:spPr bwMode="auto">
              <a:xfrm>
                <a:off x="5042" y="1189"/>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sp>
          <p:nvSpPr>
            <p:cNvPr id="60" name="Line 59">
              <a:extLst>
                <a:ext uri="{FF2B5EF4-FFF2-40B4-BE49-F238E27FC236}">
                  <a16:creationId xmlns:a16="http://schemas.microsoft.com/office/drawing/2014/main" id="{5AB98B56-AE31-A1AD-D89E-76A3175073B6}"/>
                </a:ext>
              </a:extLst>
            </p:cNvPr>
            <p:cNvSpPr>
              <a:spLocks noChangeShapeType="1"/>
            </p:cNvSpPr>
            <p:nvPr/>
          </p:nvSpPr>
          <p:spPr bwMode="auto">
            <a:xfrm flipH="1">
              <a:off x="4982" y="1189"/>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61" name="Line 60">
              <a:extLst>
                <a:ext uri="{FF2B5EF4-FFF2-40B4-BE49-F238E27FC236}">
                  <a16:creationId xmlns:a16="http://schemas.microsoft.com/office/drawing/2014/main" id="{7790A4D0-7CBE-1D3F-BF30-2FEA8CA51B01}"/>
                </a:ext>
              </a:extLst>
            </p:cNvPr>
            <p:cNvSpPr>
              <a:spLocks noChangeShapeType="1"/>
            </p:cNvSpPr>
            <p:nvPr/>
          </p:nvSpPr>
          <p:spPr bwMode="auto">
            <a:xfrm flipV="1">
              <a:off x="5042" y="1130"/>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sp>
        <p:nvSpPr>
          <p:cNvPr id="66" name="Rectangle 61">
            <a:extLst>
              <a:ext uri="{FF2B5EF4-FFF2-40B4-BE49-F238E27FC236}">
                <a16:creationId xmlns:a16="http://schemas.microsoft.com/office/drawing/2014/main" id="{B02BBB75-1ED6-CCA7-55C3-3F3A8848D0AF}"/>
              </a:ext>
            </a:extLst>
          </p:cNvPr>
          <p:cNvSpPr>
            <a:spLocks noChangeArrowheads="1"/>
          </p:cNvSpPr>
          <p:nvPr/>
        </p:nvSpPr>
        <p:spPr bwMode="auto">
          <a:xfrm>
            <a:off x="3048000" y="5205413"/>
            <a:ext cx="1762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0</a:t>
            </a:r>
            <a:endParaRPr lang="en-US" altLang="en-US" sz="2500" b="1">
              <a:solidFill>
                <a:prstClr val="white"/>
              </a:solidFill>
              <a:cs typeface="Arial" panose="020B0604020202020204" pitchFamily="34" charset="0"/>
            </a:endParaRPr>
          </a:p>
        </p:txBody>
      </p:sp>
      <p:sp>
        <p:nvSpPr>
          <p:cNvPr id="67" name="Rectangle 62">
            <a:extLst>
              <a:ext uri="{FF2B5EF4-FFF2-40B4-BE49-F238E27FC236}">
                <a16:creationId xmlns:a16="http://schemas.microsoft.com/office/drawing/2014/main" id="{0ED414EB-BEA2-32AA-0F87-7E6277726FCF}"/>
              </a:ext>
            </a:extLst>
          </p:cNvPr>
          <p:cNvSpPr>
            <a:spLocks noChangeArrowheads="1"/>
          </p:cNvSpPr>
          <p:nvPr/>
        </p:nvSpPr>
        <p:spPr bwMode="auto">
          <a:xfrm>
            <a:off x="2886075" y="44069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20</a:t>
            </a:r>
            <a:endParaRPr lang="en-US" altLang="en-US" b="1">
              <a:solidFill>
                <a:prstClr val="white"/>
              </a:solidFill>
              <a:cs typeface="Arial" panose="020B0604020202020204" pitchFamily="34" charset="0"/>
            </a:endParaRPr>
          </a:p>
        </p:txBody>
      </p:sp>
      <p:sp>
        <p:nvSpPr>
          <p:cNvPr id="68" name="Rectangle 63">
            <a:extLst>
              <a:ext uri="{FF2B5EF4-FFF2-40B4-BE49-F238E27FC236}">
                <a16:creationId xmlns:a16="http://schemas.microsoft.com/office/drawing/2014/main" id="{948AB78E-A17B-9146-7EDB-CCD906A2ABBB}"/>
              </a:ext>
            </a:extLst>
          </p:cNvPr>
          <p:cNvSpPr>
            <a:spLocks noChangeArrowheads="1"/>
          </p:cNvSpPr>
          <p:nvPr/>
        </p:nvSpPr>
        <p:spPr bwMode="auto">
          <a:xfrm>
            <a:off x="2886075" y="35941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40</a:t>
            </a:r>
            <a:endParaRPr lang="en-US" altLang="en-US" b="1">
              <a:solidFill>
                <a:prstClr val="white"/>
              </a:solidFill>
              <a:cs typeface="Arial" panose="020B0604020202020204" pitchFamily="34" charset="0"/>
            </a:endParaRPr>
          </a:p>
        </p:txBody>
      </p:sp>
      <p:sp>
        <p:nvSpPr>
          <p:cNvPr id="69" name="Rectangle 64">
            <a:extLst>
              <a:ext uri="{FF2B5EF4-FFF2-40B4-BE49-F238E27FC236}">
                <a16:creationId xmlns:a16="http://schemas.microsoft.com/office/drawing/2014/main" id="{763A35EA-8CC4-9D1E-D34E-7C8C88E3D722}"/>
              </a:ext>
            </a:extLst>
          </p:cNvPr>
          <p:cNvSpPr>
            <a:spLocks noChangeArrowheads="1"/>
          </p:cNvSpPr>
          <p:nvPr/>
        </p:nvSpPr>
        <p:spPr bwMode="auto">
          <a:xfrm>
            <a:off x="2886075" y="27940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60</a:t>
            </a:r>
            <a:endParaRPr lang="en-US" altLang="en-US" b="1">
              <a:solidFill>
                <a:prstClr val="white"/>
              </a:solidFill>
              <a:cs typeface="Arial" panose="020B0604020202020204" pitchFamily="34" charset="0"/>
            </a:endParaRPr>
          </a:p>
        </p:txBody>
      </p:sp>
      <p:sp>
        <p:nvSpPr>
          <p:cNvPr id="70" name="Rectangle 65">
            <a:extLst>
              <a:ext uri="{FF2B5EF4-FFF2-40B4-BE49-F238E27FC236}">
                <a16:creationId xmlns:a16="http://schemas.microsoft.com/office/drawing/2014/main" id="{D7C6F0CE-1F31-EE2C-E5E9-3A1BD936E16A}"/>
              </a:ext>
            </a:extLst>
          </p:cNvPr>
          <p:cNvSpPr>
            <a:spLocks noChangeArrowheads="1"/>
          </p:cNvSpPr>
          <p:nvPr/>
        </p:nvSpPr>
        <p:spPr bwMode="auto">
          <a:xfrm>
            <a:off x="2886075" y="19812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80</a:t>
            </a:r>
            <a:endParaRPr lang="en-US" altLang="en-US" b="1">
              <a:solidFill>
                <a:prstClr val="white"/>
              </a:solidFill>
              <a:cs typeface="Arial" panose="020B0604020202020204" pitchFamily="34" charset="0"/>
            </a:endParaRPr>
          </a:p>
        </p:txBody>
      </p:sp>
      <p:sp>
        <p:nvSpPr>
          <p:cNvPr id="71" name="Rectangle 66">
            <a:extLst>
              <a:ext uri="{FF2B5EF4-FFF2-40B4-BE49-F238E27FC236}">
                <a16:creationId xmlns:a16="http://schemas.microsoft.com/office/drawing/2014/main" id="{74C3C621-547B-5A93-56E5-4F7D873883F7}"/>
              </a:ext>
            </a:extLst>
          </p:cNvPr>
          <p:cNvSpPr>
            <a:spLocks noChangeArrowheads="1"/>
          </p:cNvSpPr>
          <p:nvPr/>
        </p:nvSpPr>
        <p:spPr bwMode="auto">
          <a:xfrm>
            <a:off x="2724150" y="1181100"/>
            <a:ext cx="528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100</a:t>
            </a:r>
            <a:endParaRPr lang="en-US" altLang="en-US" b="1">
              <a:solidFill>
                <a:prstClr val="white"/>
              </a:solidFill>
              <a:cs typeface="Arial" panose="020B0604020202020204" pitchFamily="34" charset="0"/>
            </a:endParaRPr>
          </a:p>
        </p:txBody>
      </p:sp>
      <p:sp>
        <p:nvSpPr>
          <p:cNvPr id="72" name="Rectangle 67">
            <a:extLst>
              <a:ext uri="{FF2B5EF4-FFF2-40B4-BE49-F238E27FC236}">
                <a16:creationId xmlns:a16="http://schemas.microsoft.com/office/drawing/2014/main" id="{82A586B0-73F1-887C-178A-457245B3A644}"/>
              </a:ext>
            </a:extLst>
          </p:cNvPr>
          <p:cNvSpPr>
            <a:spLocks noChangeArrowheads="1"/>
          </p:cNvSpPr>
          <p:nvPr/>
        </p:nvSpPr>
        <p:spPr bwMode="auto">
          <a:xfrm>
            <a:off x="3357563"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1.0E+01</a:t>
            </a:r>
            <a:endParaRPr lang="en-US" altLang="en-US" sz="2500" b="1">
              <a:solidFill>
                <a:prstClr val="white"/>
              </a:solidFill>
              <a:cs typeface="Arial" panose="020B0604020202020204" pitchFamily="34" charset="0"/>
            </a:endParaRPr>
          </a:p>
        </p:txBody>
      </p:sp>
      <p:sp>
        <p:nvSpPr>
          <p:cNvPr id="73" name="Rectangle 68">
            <a:extLst>
              <a:ext uri="{FF2B5EF4-FFF2-40B4-BE49-F238E27FC236}">
                <a16:creationId xmlns:a16="http://schemas.microsoft.com/office/drawing/2014/main" id="{D0E98187-2D74-9995-874C-0391EFC5075E}"/>
              </a:ext>
            </a:extLst>
          </p:cNvPr>
          <p:cNvSpPr>
            <a:spLocks noChangeArrowheads="1"/>
          </p:cNvSpPr>
          <p:nvPr/>
        </p:nvSpPr>
        <p:spPr bwMode="auto">
          <a:xfrm>
            <a:off x="5056188"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1.0E+03</a:t>
            </a:r>
            <a:endParaRPr lang="en-US" altLang="en-US" sz="2500" b="1">
              <a:solidFill>
                <a:prstClr val="white"/>
              </a:solidFill>
              <a:cs typeface="Arial" panose="020B0604020202020204" pitchFamily="34" charset="0"/>
            </a:endParaRPr>
          </a:p>
        </p:txBody>
      </p:sp>
      <p:sp>
        <p:nvSpPr>
          <p:cNvPr id="74" name="Rectangle 69">
            <a:extLst>
              <a:ext uri="{FF2B5EF4-FFF2-40B4-BE49-F238E27FC236}">
                <a16:creationId xmlns:a16="http://schemas.microsoft.com/office/drawing/2014/main" id="{68042DD3-DCD9-1897-E3E3-5191CC19A6F1}"/>
              </a:ext>
            </a:extLst>
          </p:cNvPr>
          <p:cNvSpPr>
            <a:spLocks noChangeArrowheads="1"/>
          </p:cNvSpPr>
          <p:nvPr/>
        </p:nvSpPr>
        <p:spPr bwMode="auto">
          <a:xfrm>
            <a:off x="6753225"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1.0E+05</a:t>
            </a:r>
            <a:endParaRPr lang="en-US" altLang="en-US" sz="2500" b="1">
              <a:solidFill>
                <a:prstClr val="white"/>
              </a:solidFill>
              <a:cs typeface="Arial" panose="020B0604020202020204" pitchFamily="34" charset="0"/>
            </a:endParaRPr>
          </a:p>
        </p:txBody>
      </p:sp>
      <p:sp>
        <p:nvSpPr>
          <p:cNvPr id="75" name="Rectangle 70">
            <a:extLst>
              <a:ext uri="{FF2B5EF4-FFF2-40B4-BE49-F238E27FC236}">
                <a16:creationId xmlns:a16="http://schemas.microsoft.com/office/drawing/2014/main" id="{86FCEBC7-2269-BBD7-17EA-695B50BCCEA2}"/>
              </a:ext>
            </a:extLst>
          </p:cNvPr>
          <p:cNvSpPr>
            <a:spLocks noChangeArrowheads="1"/>
          </p:cNvSpPr>
          <p:nvPr/>
        </p:nvSpPr>
        <p:spPr bwMode="auto">
          <a:xfrm>
            <a:off x="8451850"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1.0E+06</a:t>
            </a:r>
            <a:endParaRPr lang="en-US" altLang="en-US" sz="2500" b="1">
              <a:solidFill>
                <a:prstClr val="white"/>
              </a:solidFill>
              <a:cs typeface="Arial" panose="020B0604020202020204" pitchFamily="34" charset="0"/>
            </a:endParaRPr>
          </a:p>
        </p:txBody>
      </p:sp>
      <p:sp>
        <p:nvSpPr>
          <p:cNvPr id="76" name="Rectangle 71">
            <a:extLst>
              <a:ext uri="{FF2B5EF4-FFF2-40B4-BE49-F238E27FC236}">
                <a16:creationId xmlns:a16="http://schemas.microsoft.com/office/drawing/2014/main" id="{C7FE8B2F-77B6-7477-D439-44EBC44BBA86}"/>
              </a:ext>
            </a:extLst>
          </p:cNvPr>
          <p:cNvSpPr>
            <a:spLocks noChangeArrowheads="1"/>
          </p:cNvSpPr>
          <p:nvPr/>
        </p:nvSpPr>
        <p:spPr bwMode="auto">
          <a:xfrm>
            <a:off x="5002213" y="6165850"/>
            <a:ext cx="2932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3400" b="1">
                <a:solidFill>
                  <a:srgbClr val="FFFF00"/>
                </a:solidFill>
                <a:cs typeface="Arial" panose="020B0604020202020204" pitchFamily="34" charset="0"/>
              </a:rPr>
              <a:t>No. of Vectors</a:t>
            </a:r>
            <a:endParaRPr lang="en-US" altLang="en-US" b="1">
              <a:solidFill>
                <a:prstClr val="white"/>
              </a:solidFill>
              <a:cs typeface="Arial" panose="020B0604020202020204" pitchFamily="34" charset="0"/>
            </a:endParaRPr>
          </a:p>
        </p:txBody>
      </p:sp>
      <p:sp>
        <p:nvSpPr>
          <p:cNvPr id="77" name="Rectangle 72">
            <a:extLst>
              <a:ext uri="{FF2B5EF4-FFF2-40B4-BE49-F238E27FC236}">
                <a16:creationId xmlns:a16="http://schemas.microsoft.com/office/drawing/2014/main" id="{E713946F-6C10-4922-14CB-A07DC79310ED}"/>
              </a:ext>
            </a:extLst>
          </p:cNvPr>
          <p:cNvSpPr>
            <a:spLocks noChangeArrowheads="1"/>
          </p:cNvSpPr>
          <p:nvPr/>
        </p:nvSpPr>
        <p:spPr bwMode="auto">
          <a:xfrm rot="16200000">
            <a:off x="241301" y="3035300"/>
            <a:ext cx="3949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3400" b="1">
                <a:solidFill>
                  <a:srgbClr val="FFFF00"/>
                </a:solidFill>
                <a:cs typeface="Arial" panose="020B0604020202020204" pitchFamily="34" charset="0"/>
              </a:rPr>
              <a:t>Fault Coverage (%)</a:t>
            </a:r>
            <a:endParaRPr lang="en-US" altLang="en-US" b="1">
              <a:solidFill>
                <a:prstClr val="white"/>
              </a:solidFill>
              <a:cs typeface="Arial" panose="020B0604020202020204" pitchFamily="34" charset="0"/>
            </a:endParaRPr>
          </a:p>
        </p:txBody>
      </p:sp>
      <p:cxnSp>
        <p:nvCxnSpPr>
          <p:cNvPr id="79" name="Straight Connector 78">
            <a:extLst>
              <a:ext uri="{FF2B5EF4-FFF2-40B4-BE49-F238E27FC236}">
                <a16:creationId xmlns:a16="http://schemas.microsoft.com/office/drawing/2014/main" id="{62B06AF0-3CEF-2CA1-E312-F922D582E004}"/>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13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0-#ppt_w/2"/>
                                          </p:val>
                                        </p:tav>
                                        <p:tav tm="100000">
                                          <p:val>
                                            <p:strVal val="#ppt_x"/>
                                          </p:val>
                                        </p:tav>
                                      </p:tavLst>
                                    </p:anim>
                                    <p:anim calcmode="lin" valueType="num">
                                      <p:cBhvr additive="base">
                                        <p:cTn id="14"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0-#ppt_w/2"/>
                                          </p:val>
                                        </p:tav>
                                        <p:tav tm="100000">
                                          <p:val>
                                            <p:strVal val="#ppt_x"/>
                                          </p:val>
                                        </p:tav>
                                      </p:tavLst>
                                    </p:anim>
                                    <p:anim calcmode="lin" valueType="num">
                                      <p:cBhvr additive="base">
                                        <p:cTn id="20"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40F0D-62B5-66C9-6591-40D786040F3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778F9ED-28C7-AD48-2E6F-BF4617A87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2">
            <a:extLst>
              <a:ext uri="{FF2B5EF4-FFF2-40B4-BE49-F238E27FC236}">
                <a16:creationId xmlns:a16="http://schemas.microsoft.com/office/drawing/2014/main" id="{D85B7604-361D-6851-31DB-6489D2A37466}"/>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rPr>
              <a:t>Some Bad Examples</a:t>
            </a:r>
          </a:p>
        </p:txBody>
      </p:sp>
      <p:sp>
        <p:nvSpPr>
          <p:cNvPr id="6" name="Rectangle 3">
            <a:extLst>
              <a:ext uri="{FF2B5EF4-FFF2-40B4-BE49-F238E27FC236}">
                <a16:creationId xmlns:a16="http://schemas.microsoft.com/office/drawing/2014/main" id="{F5D2BEA2-AD46-583D-7A3A-0B899AFD1C9A}"/>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The next three slides show examples of bad practices that should be avoided:</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Bad slide layout</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Improper color use</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Sound and transition effects gone mad</a:t>
            </a:r>
          </a:p>
        </p:txBody>
      </p:sp>
      <p:cxnSp>
        <p:nvCxnSpPr>
          <p:cNvPr id="7" name="Straight Connector 6">
            <a:extLst>
              <a:ext uri="{FF2B5EF4-FFF2-40B4-BE49-F238E27FC236}">
                <a16:creationId xmlns:a16="http://schemas.microsoft.com/office/drawing/2014/main" id="{1D7CF267-FD34-2A22-482A-7D0DEF8F5A5E}"/>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893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F02AF-B5B4-571E-732C-B352DF144AD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4873DA0-5D10-C94D-EEF8-FC89ABD94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2">
            <a:extLst>
              <a:ext uri="{FF2B5EF4-FFF2-40B4-BE49-F238E27FC236}">
                <a16:creationId xmlns:a16="http://schemas.microsoft.com/office/drawing/2014/main" id="{3DAED5D9-3336-84E9-7FF2-3179A6976E41}"/>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10000"/>
                </a:solidFill>
                <a:effectLst/>
                <a:uLnTx/>
                <a:uFillTx/>
                <a:latin typeface="Calibri" panose="020F0502020204030204"/>
                <a:ea typeface="+mj-ea"/>
                <a:cs typeface="+mj-cs"/>
              </a:rPr>
              <a:t> (Press the “Enter” key to continue)</a:t>
            </a:r>
          </a:p>
        </p:txBody>
      </p:sp>
      <p:sp>
        <p:nvSpPr>
          <p:cNvPr id="8" name="Rectangle 3">
            <a:extLst>
              <a:ext uri="{FF2B5EF4-FFF2-40B4-BE49-F238E27FC236}">
                <a16:creationId xmlns:a16="http://schemas.microsoft.com/office/drawing/2014/main" id="{B85DD6DC-9F92-BA28-D690-E4A22D6418D0}"/>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1" u="none" strike="noStrike" kern="0" cap="none" spc="0" normalizeH="0" baseline="0" noProof="0">
                <a:ln>
                  <a:noFill/>
                </a:ln>
                <a:solidFill>
                  <a:srgbClr val="010000"/>
                </a:solidFill>
                <a:effectLst/>
                <a:uLnTx/>
                <a:uFillTx/>
                <a:latin typeface="Calibri" panose="020F0502020204030204"/>
                <a:ea typeface="+mn-ea"/>
                <a:cs typeface="+mn-cs"/>
              </a:rPr>
              <a:t>This slide has no title.  Titles help guide the audience through the talk.  All slides except photographs should have a title.</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1" u="none" strike="noStrike" kern="0" cap="none" spc="0" normalizeH="0" baseline="0" noProof="0">
                <a:ln>
                  <a:noFill/>
                </a:ln>
                <a:solidFill>
                  <a:srgbClr val="010000"/>
                </a:solidFill>
                <a:effectLst/>
                <a:uLnTx/>
                <a:uFillTx/>
                <a:latin typeface="Calibri" panose="020F0502020204030204"/>
                <a:ea typeface="+mn-ea"/>
                <a:cs typeface="+mn-cs"/>
              </a:rPr>
              <a:t>The type on this slide is too small.  It’s readable here, but when projected, only the presenter and maybe those in the front rows will be able to read it.  Those in the back will be completely lost.</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0" u="none" strike="noStrike" kern="0" cap="none" spc="0" normalizeH="0" baseline="0" noProof="0">
                <a:ln>
                  <a:noFill/>
                </a:ln>
                <a:solidFill>
                  <a:srgbClr val="010000"/>
                </a:solidFill>
                <a:effectLst/>
                <a:uLnTx/>
                <a:uFillTx/>
                <a:latin typeface="Calibri" panose="020F0502020204030204"/>
                <a:ea typeface="+mn-ea"/>
                <a:cs typeface="+mn-cs"/>
              </a:rPr>
              <a:t>USE OF ALL CAPITAL LETTERS OR ITALICS  also makes slides difficult to read.  </a:t>
            </a:r>
            <a:r>
              <a:rPr kumimoji="0" lang="en-US" altLang="en-US" sz="2000" b="1" i="0" u="none" strike="noStrike" kern="0" cap="none" spc="0" normalizeH="0" baseline="0" noProof="0">
                <a:ln>
                  <a:noFill/>
                </a:ln>
                <a:solidFill>
                  <a:srgbClr val="BE0000"/>
                </a:solidFill>
                <a:effectLst/>
                <a:uLnTx/>
                <a:uFillTx/>
                <a:latin typeface="Calibri" panose="020F0502020204030204"/>
                <a:ea typeface="+mn-ea"/>
                <a:cs typeface="+mn-cs"/>
              </a:rPr>
              <a:t>Use dark backgrounds; not light!</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0" u="none" strike="noStrike" kern="0" cap="none" spc="0" normalizeH="0" baseline="0" noProof="0">
                <a:ln>
                  <a:noFill/>
                </a:ln>
                <a:solidFill>
                  <a:srgbClr val="010000"/>
                </a:solidFill>
                <a:effectLst/>
                <a:uLnTx/>
                <a:uFillTx/>
                <a:latin typeface="Calibri" panose="020F0502020204030204"/>
                <a:ea typeface="+mn-ea"/>
                <a:cs typeface="+mn-cs"/>
              </a:rPr>
              <a:t>This slide would be easier to follow if indentations were used.</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0" u="none" strike="noStrike" kern="0" cap="none" spc="0" normalizeH="0" baseline="0" noProof="0">
                <a:ln>
                  <a:noFill/>
                </a:ln>
                <a:solidFill>
                  <a:srgbClr val="010000"/>
                </a:solidFill>
                <a:effectLst/>
                <a:uLnTx/>
                <a:uFillTx/>
                <a:latin typeface="Calibri" panose="020F0502020204030204"/>
                <a:ea typeface="+mn-ea"/>
                <a:cs typeface="+mn-cs"/>
              </a:rPr>
              <a:t>Don’t design your ITC slides to stand alone.  They are a guide to your presentation.  If they were understandable by themselves, we could just publish them and forget about presentations!  Your slides support what you say:  They don’t replace it.</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0" u="none" strike="noStrike" kern="0" cap="none" spc="0" normalizeH="0" baseline="0" noProof="0">
                <a:ln>
                  <a:noFill/>
                </a:ln>
                <a:solidFill>
                  <a:srgbClr val="010000"/>
                </a:solidFill>
                <a:effectLst/>
                <a:uLnTx/>
                <a:uFillTx/>
                <a:latin typeface="Calibri" panose="020F0502020204030204"/>
                <a:ea typeface="+mn-ea"/>
                <a:cs typeface="+mn-cs"/>
              </a:rPr>
              <a:t>This slide has too many words and too many points.  Keep your slides under nine lines.</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endParaRPr kumimoji="0" lang="en-US" altLang="en-US" sz="2000" b="0" i="0" u="none" strike="noStrike" kern="0" cap="none" spc="0" normalizeH="0" baseline="0" noProof="0">
              <a:ln>
                <a:noFill/>
              </a:ln>
              <a:solidFill>
                <a:srgbClr val="01000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08BE5D7-31D3-F454-AABC-B80E2AE088D7}"/>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0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out)">
                                      <p:cBhvr>
                                        <p:cTn id="7" dur="500"/>
                                        <p:tgtEl>
                                          <p:spTgt spid="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out)">
                                      <p:cBhvr>
                                        <p:cTn id="12" dur="500"/>
                                        <p:tgtEl>
                                          <p:spTgt spid="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out)">
                                      <p:cBhvr>
                                        <p:cTn id="17" dur="500"/>
                                        <p:tgtEl>
                                          <p:spTgt spid="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ox(out)">
                                      <p:cBhvr>
                                        <p:cTn id="22" dur="500"/>
                                        <p:tgtEl>
                                          <p:spTgt spid="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ox(out)">
                                      <p:cBhvr>
                                        <p:cTn id="27" dur="500"/>
                                        <p:tgtEl>
                                          <p:spTgt spid="8">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ox(out)">
                                      <p:cBhvr>
                                        <p:cTn id="32" dur="500"/>
                                        <p:tgtEl>
                                          <p:spTgt spid="8">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691028-7E0E-E96C-7A8A-1B4EA24A03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2">
            <a:extLst>
              <a:ext uri="{FF2B5EF4-FFF2-40B4-BE49-F238E27FC236}">
                <a16:creationId xmlns:a16="http://schemas.microsoft.com/office/drawing/2014/main" id="{F20062DC-E2C5-5A8B-4F61-DEA40BFEEF72}"/>
              </a:ext>
            </a:extLst>
          </p:cNvPr>
          <p:cNvSpPr txBox="1">
            <a:spLocks noChangeArrowheads="1"/>
          </p:cNvSpPr>
          <p:nvPr/>
        </p:nvSpPr>
        <p:spPr bwMode="auto">
          <a:xfrm>
            <a:off x="933450" y="180974"/>
            <a:ext cx="9699657" cy="75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rgbClr val="000000"/>
                </a:solidFill>
                <a:effectLst/>
                <a:uLnTx/>
                <a:uFillTx/>
                <a:latin typeface="Calibri" panose="020F0502020204030204"/>
                <a:ea typeface="+mj-ea"/>
                <a:cs typeface="+mj-cs"/>
              </a:rPr>
              <a:t>Bad Color Usage</a:t>
            </a:r>
          </a:p>
        </p:txBody>
      </p:sp>
      <p:sp>
        <p:nvSpPr>
          <p:cNvPr id="5" name="Rectangle 3">
            <a:extLst>
              <a:ext uri="{FF2B5EF4-FFF2-40B4-BE49-F238E27FC236}">
                <a16:creationId xmlns:a16="http://schemas.microsoft.com/office/drawing/2014/main" id="{052C88ED-B5BA-4E50-61F5-7C0B79A61946}"/>
              </a:ext>
            </a:extLst>
          </p:cNvPr>
          <p:cNvSpPr>
            <a:spLocks noChangeArrowheads="1"/>
          </p:cNvSpPr>
          <p:nvPr/>
        </p:nvSpPr>
        <p:spPr bwMode="auto">
          <a:xfrm>
            <a:off x="1752600" y="3429000"/>
            <a:ext cx="1524000" cy="3200400"/>
          </a:xfrm>
          <a:prstGeom prst="rect">
            <a:avLst/>
          </a:prstGeom>
          <a:solidFill>
            <a:srgbClr val="006B61"/>
          </a:solidFill>
          <a:ln w="76200">
            <a:solidFill>
              <a:srgbClr val="FFFF66"/>
            </a:solidFill>
            <a:miter lim="800000"/>
            <a:headEnd/>
            <a:tailEnd/>
          </a:ln>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8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 name="Rectangle 4">
            <a:extLst>
              <a:ext uri="{FF2B5EF4-FFF2-40B4-BE49-F238E27FC236}">
                <a16:creationId xmlns:a16="http://schemas.microsoft.com/office/drawing/2014/main" id="{E83D0E6C-0CEC-E457-7538-459310C4215F}"/>
              </a:ext>
            </a:extLst>
          </p:cNvPr>
          <p:cNvSpPr>
            <a:spLocks noChangeArrowheads="1"/>
          </p:cNvSpPr>
          <p:nvPr/>
        </p:nvSpPr>
        <p:spPr bwMode="auto">
          <a:xfrm>
            <a:off x="41910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7" name="Rectangle 5">
            <a:extLst>
              <a:ext uri="{FF2B5EF4-FFF2-40B4-BE49-F238E27FC236}">
                <a16:creationId xmlns:a16="http://schemas.microsoft.com/office/drawing/2014/main" id="{BCFD163D-B99D-B334-BA67-1A231A5B4C43}"/>
              </a:ext>
            </a:extLst>
          </p:cNvPr>
          <p:cNvSpPr>
            <a:spLocks noChangeArrowheads="1"/>
          </p:cNvSpPr>
          <p:nvPr/>
        </p:nvSpPr>
        <p:spPr bwMode="auto">
          <a:xfrm>
            <a:off x="41910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8" name="Rectangle 6">
            <a:extLst>
              <a:ext uri="{FF2B5EF4-FFF2-40B4-BE49-F238E27FC236}">
                <a16:creationId xmlns:a16="http://schemas.microsoft.com/office/drawing/2014/main" id="{FD667379-2669-6AB2-F7CE-663D1390B943}"/>
              </a:ext>
            </a:extLst>
          </p:cNvPr>
          <p:cNvSpPr>
            <a:spLocks noChangeArrowheads="1"/>
          </p:cNvSpPr>
          <p:nvPr/>
        </p:nvSpPr>
        <p:spPr bwMode="auto">
          <a:xfrm>
            <a:off x="1905000" y="4724400"/>
            <a:ext cx="1219200" cy="519113"/>
          </a:xfrm>
          <a:prstGeom prst="rect">
            <a:avLst/>
          </a:prstGeom>
          <a:noFill/>
          <a:ln w="9525">
            <a:noFill/>
            <a:miter lim="800000"/>
            <a:headEnd/>
            <a:tailEnd/>
          </a:ln>
          <a:effectLst/>
        </p:spPr>
        <p:txBody>
          <a:bodyPr lIns="92075" tIns="46038" rIns="92075" bIns="46038">
            <a:spAutoFit/>
          </a:bodyPr>
          <a:lstStyle/>
          <a:p>
            <a:pPr eaLnBrk="0" fontAlgn="base" hangingPunct="0">
              <a:spcBef>
                <a:spcPct val="50000"/>
              </a:spcBef>
              <a:spcAft>
                <a:spcPct val="0"/>
              </a:spcAft>
              <a:defRPr/>
            </a:pPr>
            <a:r>
              <a:rPr lang="en-US" sz="2800" b="1">
                <a:solidFill>
                  <a:srgbClr val="FF5008"/>
                </a:solidFill>
                <a:effectLst>
                  <a:outerShdw blurRad="38100" dist="38100" dir="2700000" algn="tl">
                    <a:srgbClr val="000000"/>
                  </a:outerShdw>
                </a:effectLst>
                <a:latin typeface="Arial" charset="0"/>
                <a:cs typeface="Arial" panose="020B0604020202020204" pitchFamily="34" charset="0"/>
              </a:rPr>
              <a:t>PSBM</a:t>
            </a:r>
          </a:p>
        </p:txBody>
      </p:sp>
      <p:sp>
        <p:nvSpPr>
          <p:cNvPr id="9" name="Rectangle 7">
            <a:extLst>
              <a:ext uri="{FF2B5EF4-FFF2-40B4-BE49-F238E27FC236}">
                <a16:creationId xmlns:a16="http://schemas.microsoft.com/office/drawing/2014/main" id="{EC1F2C40-56B2-C6FF-DDB3-B8F75FCC8B98}"/>
              </a:ext>
            </a:extLst>
          </p:cNvPr>
          <p:cNvSpPr>
            <a:spLocks noChangeArrowheads="1"/>
          </p:cNvSpPr>
          <p:nvPr/>
        </p:nvSpPr>
        <p:spPr bwMode="auto">
          <a:xfrm>
            <a:off x="4343400" y="1295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800" b="1" dirty="0">
                <a:solidFill>
                  <a:srgbClr val="628AFC"/>
                </a:solidFill>
                <a:cs typeface="Arial" panose="020B0604020202020204" pitchFamily="34" charset="0"/>
              </a:rPr>
              <a:t>Board 1</a:t>
            </a:r>
          </a:p>
        </p:txBody>
      </p:sp>
      <p:sp>
        <p:nvSpPr>
          <p:cNvPr id="10" name="Rectangle 8">
            <a:extLst>
              <a:ext uri="{FF2B5EF4-FFF2-40B4-BE49-F238E27FC236}">
                <a16:creationId xmlns:a16="http://schemas.microsoft.com/office/drawing/2014/main" id="{85646468-64CA-E2BF-66F3-EAED3DEEC427}"/>
              </a:ext>
            </a:extLst>
          </p:cNvPr>
          <p:cNvSpPr>
            <a:spLocks noChangeArrowheads="1"/>
          </p:cNvSpPr>
          <p:nvPr/>
        </p:nvSpPr>
        <p:spPr bwMode="auto">
          <a:xfrm>
            <a:off x="44196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11" name="Rectangle 9">
            <a:extLst>
              <a:ext uri="{FF2B5EF4-FFF2-40B4-BE49-F238E27FC236}">
                <a16:creationId xmlns:a16="http://schemas.microsoft.com/office/drawing/2014/main" id="{02A0C73C-AB24-6225-5E94-CDA772F03798}"/>
              </a:ext>
            </a:extLst>
          </p:cNvPr>
          <p:cNvSpPr>
            <a:spLocks noChangeArrowheads="1"/>
          </p:cNvSpPr>
          <p:nvPr/>
        </p:nvSpPr>
        <p:spPr bwMode="auto">
          <a:xfrm>
            <a:off x="62484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12" name="Rectangle 10">
            <a:extLst>
              <a:ext uri="{FF2B5EF4-FFF2-40B4-BE49-F238E27FC236}">
                <a16:creationId xmlns:a16="http://schemas.microsoft.com/office/drawing/2014/main" id="{C761B643-77C4-0E1A-22EE-E0F2CA11715B}"/>
              </a:ext>
            </a:extLst>
          </p:cNvPr>
          <p:cNvSpPr>
            <a:spLocks noChangeArrowheads="1"/>
          </p:cNvSpPr>
          <p:nvPr/>
        </p:nvSpPr>
        <p:spPr bwMode="auto">
          <a:xfrm>
            <a:off x="62484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13" name="Rectangle 11">
            <a:extLst>
              <a:ext uri="{FF2B5EF4-FFF2-40B4-BE49-F238E27FC236}">
                <a16:creationId xmlns:a16="http://schemas.microsoft.com/office/drawing/2014/main" id="{52D91A58-273D-8189-34F3-CE735D5B8FD9}"/>
              </a:ext>
            </a:extLst>
          </p:cNvPr>
          <p:cNvSpPr>
            <a:spLocks noChangeArrowheads="1"/>
          </p:cNvSpPr>
          <p:nvPr/>
        </p:nvSpPr>
        <p:spPr bwMode="auto">
          <a:xfrm>
            <a:off x="6400800" y="1295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800" b="1">
                <a:solidFill>
                  <a:srgbClr val="628AFC"/>
                </a:solidFill>
                <a:cs typeface="Arial" panose="020B0604020202020204" pitchFamily="34" charset="0"/>
              </a:rPr>
              <a:t>Board 2</a:t>
            </a:r>
          </a:p>
        </p:txBody>
      </p:sp>
      <p:sp>
        <p:nvSpPr>
          <p:cNvPr id="14" name="Rectangle 12">
            <a:extLst>
              <a:ext uri="{FF2B5EF4-FFF2-40B4-BE49-F238E27FC236}">
                <a16:creationId xmlns:a16="http://schemas.microsoft.com/office/drawing/2014/main" id="{E5F8EB7F-FCD8-CE80-5BC8-94B348BCB540}"/>
              </a:ext>
            </a:extLst>
          </p:cNvPr>
          <p:cNvSpPr>
            <a:spLocks noChangeArrowheads="1"/>
          </p:cNvSpPr>
          <p:nvPr/>
        </p:nvSpPr>
        <p:spPr bwMode="auto">
          <a:xfrm>
            <a:off x="64770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15" name="Rectangle 13">
            <a:extLst>
              <a:ext uri="{FF2B5EF4-FFF2-40B4-BE49-F238E27FC236}">
                <a16:creationId xmlns:a16="http://schemas.microsoft.com/office/drawing/2014/main" id="{9CF02B16-4E15-376D-E1DE-967DDED5E0F3}"/>
              </a:ext>
            </a:extLst>
          </p:cNvPr>
          <p:cNvSpPr>
            <a:spLocks noChangeArrowheads="1"/>
          </p:cNvSpPr>
          <p:nvPr/>
        </p:nvSpPr>
        <p:spPr bwMode="auto">
          <a:xfrm>
            <a:off x="83058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16" name="Rectangle 14">
            <a:extLst>
              <a:ext uri="{FF2B5EF4-FFF2-40B4-BE49-F238E27FC236}">
                <a16:creationId xmlns:a16="http://schemas.microsoft.com/office/drawing/2014/main" id="{775ED0A1-875C-C7B3-DFCD-520F1F88AAE5}"/>
              </a:ext>
            </a:extLst>
          </p:cNvPr>
          <p:cNvSpPr>
            <a:spLocks noChangeArrowheads="1"/>
          </p:cNvSpPr>
          <p:nvPr/>
        </p:nvSpPr>
        <p:spPr bwMode="auto">
          <a:xfrm>
            <a:off x="83058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17" name="Rectangle 16">
            <a:extLst>
              <a:ext uri="{FF2B5EF4-FFF2-40B4-BE49-F238E27FC236}">
                <a16:creationId xmlns:a16="http://schemas.microsoft.com/office/drawing/2014/main" id="{5809B5CF-7181-3DC7-6024-7410968FDD7B}"/>
              </a:ext>
            </a:extLst>
          </p:cNvPr>
          <p:cNvSpPr>
            <a:spLocks noChangeArrowheads="1"/>
          </p:cNvSpPr>
          <p:nvPr/>
        </p:nvSpPr>
        <p:spPr bwMode="auto">
          <a:xfrm>
            <a:off x="85344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18" name="Line 17">
            <a:extLst>
              <a:ext uri="{FF2B5EF4-FFF2-40B4-BE49-F238E27FC236}">
                <a16:creationId xmlns:a16="http://schemas.microsoft.com/office/drawing/2014/main" id="{E33B9839-095D-8324-6AAF-05CDFB0393B1}"/>
              </a:ext>
            </a:extLst>
          </p:cNvPr>
          <p:cNvSpPr>
            <a:spLocks noChangeShapeType="1"/>
          </p:cNvSpPr>
          <p:nvPr/>
        </p:nvSpPr>
        <p:spPr bwMode="auto">
          <a:xfrm>
            <a:off x="3278188" y="6477000"/>
            <a:ext cx="62468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19" name="Line 18">
            <a:extLst>
              <a:ext uri="{FF2B5EF4-FFF2-40B4-BE49-F238E27FC236}">
                <a16:creationId xmlns:a16="http://schemas.microsoft.com/office/drawing/2014/main" id="{4AE24A0E-B783-B420-54DE-A85C9425459B}"/>
              </a:ext>
            </a:extLst>
          </p:cNvPr>
          <p:cNvSpPr>
            <a:spLocks noChangeShapeType="1"/>
          </p:cNvSpPr>
          <p:nvPr/>
        </p:nvSpPr>
        <p:spPr bwMode="auto">
          <a:xfrm flipV="1">
            <a:off x="9525000" y="2439988"/>
            <a:ext cx="0" cy="40370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0" name="Line 19">
            <a:extLst>
              <a:ext uri="{FF2B5EF4-FFF2-40B4-BE49-F238E27FC236}">
                <a16:creationId xmlns:a16="http://schemas.microsoft.com/office/drawing/2014/main" id="{2A220159-FA64-67AC-096A-D5D872E83FDE}"/>
              </a:ext>
            </a:extLst>
          </p:cNvPr>
          <p:cNvSpPr>
            <a:spLocks noChangeShapeType="1"/>
          </p:cNvSpPr>
          <p:nvPr/>
        </p:nvSpPr>
        <p:spPr bwMode="auto">
          <a:xfrm>
            <a:off x="3278188" y="3657600"/>
            <a:ext cx="51800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1" name="Line 20">
            <a:extLst>
              <a:ext uri="{FF2B5EF4-FFF2-40B4-BE49-F238E27FC236}">
                <a16:creationId xmlns:a16="http://schemas.microsoft.com/office/drawing/2014/main" id="{BE4E2716-C6A6-8B11-8BE9-070DB0D3F428}"/>
              </a:ext>
            </a:extLst>
          </p:cNvPr>
          <p:cNvSpPr>
            <a:spLocks noChangeShapeType="1"/>
          </p:cNvSpPr>
          <p:nvPr/>
        </p:nvSpPr>
        <p:spPr bwMode="auto">
          <a:xfrm>
            <a:off x="8458200" y="2439988"/>
            <a:ext cx="0" cy="1217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2" name="Line 21">
            <a:extLst>
              <a:ext uri="{FF2B5EF4-FFF2-40B4-BE49-F238E27FC236}">
                <a16:creationId xmlns:a16="http://schemas.microsoft.com/office/drawing/2014/main" id="{71F2D855-D698-EC0E-4CDE-8F0FE546F005}"/>
              </a:ext>
            </a:extLst>
          </p:cNvPr>
          <p:cNvSpPr>
            <a:spLocks noChangeShapeType="1"/>
          </p:cNvSpPr>
          <p:nvPr/>
        </p:nvSpPr>
        <p:spPr bwMode="auto">
          <a:xfrm>
            <a:off x="3278188" y="5181600"/>
            <a:ext cx="57134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3" name="Line 22">
            <a:extLst>
              <a:ext uri="{FF2B5EF4-FFF2-40B4-BE49-F238E27FC236}">
                <a16:creationId xmlns:a16="http://schemas.microsoft.com/office/drawing/2014/main" id="{132263F6-EFC1-902A-2955-D3716E885871}"/>
              </a:ext>
            </a:extLst>
          </p:cNvPr>
          <p:cNvSpPr>
            <a:spLocks noChangeShapeType="1"/>
          </p:cNvSpPr>
          <p:nvPr/>
        </p:nvSpPr>
        <p:spPr bwMode="auto">
          <a:xfrm>
            <a:off x="8991600" y="2439988"/>
            <a:ext cx="0" cy="2741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4" name="Line 23">
            <a:extLst>
              <a:ext uri="{FF2B5EF4-FFF2-40B4-BE49-F238E27FC236}">
                <a16:creationId xmlns:a16="http://schemas.microsoft.com/office/drawing/2014/main" id="{CF8DC94B-EDC7-C523-9843-1B1BE9661058}"/>
              </a:ext>
            </a:extLst>
          </p:cNvPr>
          <p:cNvSpPr>
            <a:spLocks noChangeShapeType="1"/>
          </p:cNvSpPr>
          <p:nvPr/>
        </p:nvSpPr>
        <p:spPr bwMode="auto">
          <a:xfrm>
            <a:off x="3278188" y="4419600"/>
            <a:ext cx="54848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5" name="Line 24">
            <a:extLst>
              <a:ext uri="{FF2B5EF4-FFF2-40B4-BE49-F238E27FC236}">
                <a16:creationId xmlns:a16="http://schemas.microsoft.com/office/drawing/2014/main" id="{BFE6E90C-74E4-E893-063A-7CC8D9AC98DC}"/>
              </a:ext>
            </a:extLst>
          </p:cNvPr>
          <p:cNvSpPr>
            <a:spLocks noChangeShapeType="1"/>
          </p:cNvSpPr>
          <p:nvPr/>
        </p:nvSpPr>
        <p:spPr bwMode="auto">
          <a:xfrm>
            <a:off x="8763000" y="2439988"/>
            <a:ext cx="0" cy="1979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6" name="Line 25">
            <a:extLst>
              <a:ext uri="{FF2B5EF4-FFF2-40B4-BE49-F238E27FC236}">
                <a16:creationId xmlns:a16="http://schemas.microsoft.com/office/drawing/2014/main" id="{11F18B9E-30C6-D5AF-6354-E04A66699962}"/>
              </a:ext>
            </a:extLst>
          </p:cNvPr>
          <p:cNvSpPr>
            <a:spLocks noChangeShapeType="1"/>
          </p:cNvSpPr>
          <p:nvPr/>
        </p:nvSpPr>
        <p:spPr bwMode="auto">
          <a:xfrm>
            <a:off x="3278188" y="5867400"/>
            <a:ext cx="59420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7" name="Line 26">
            <a:extLst>
              <a:ext uri="{FF2B5EF4-FFF2-40B4-BE49-F238E27FC236}">
                <a16:creationId xmlns:a16="http://schemas.microsoft.com/office/drawing/2014/main" id="{C244FE58-4FB9-95D2-0C0E-55C06205C150}"/>
              </a:ext>
            </a:extLst>
          </p:cNvPr>
          <p:cNvSpPr>
            <a:spLocks noChangeShapeType="1"/>
          </p:cNvSpPr>
          <p:nvPr/>
        </p:nvSpPr>
        <p:spPr bwMode="auto">
          <a:xfrm>
            <a:off x="9220200" y="2439988"/>
            <a:ext cx="0" cy="34274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8" name="Line 27">
            <a:extLst>
              <a:ext uri="{FF2B5EF4-FFF2-40B4-BE49-F238E27FC236}">
                <a16:creationId xmlns:a16="http://schemas.microsoft.com/office/drawing/2014/main" id="{46E53F86-4B09-7F3D-4E67-D2E8C94A92BF}"/>
              </a:ext>
            </a:extLst>
          </p:cNvPr>
          <p:cNvSpPr>
            <a:spLocks noChangeShapeType="1"/>
          </p:cNvSpPr>
          <p:nvPr/>
        </p:nvSpPr>
        <p:spPr bwMode="auto">
          <a:xfrm>
            <a:off x="4267200" y="2439988"/>
            <a:ext cx="0" cy="1217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9" name="Line 28">
            <a:extLst>
              <a:ext uri="{FF2B5EF4-FFF2-40B4-BE49-F238E27FC236}">
                <a16:creationId xmlns:a16="http://schemas.microsoft.com/office/drawing/2014/main" id="{380C019E-1852-4DE5-FE5B-6810014CE7C4}"/>
              </a:ext>
            </a:extLst>
          </p:cNvPr>
          <p:cNvSpPr>
            <a:spLocks noChangeShapeType="1"/>
          </p:cNvSpPr>
          <p:nvPr/>
        </p:nvSpPr>
        <p:spPr bwMode="auto">
          <a:xfrm>
            <a:off x="6400800" y="2439988"/>
            <a:ext cx="0" cy="1217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0" name="Line 29">
            <a:extLst>
              <a:ext uri="{FF2B5EF4-FFF2-40B4-BE49-F238E27FC236}">
                <a16:creationId xmlns:a16="http://schemas.microsoft.com/office/drawing/2014/main" id="{492A31F5-BD80-3C5F-1BBA-282838C6DBAC}"/>
              </a:ext>
            </a:extLst>
          </p:cNvPr>
          <p:cNvSpPr>
            <a:spLocks noChangeShapeType="1"/>
          </p:cNvSpPr>
          <p:nvPr/>
        </p:nvSpPr>
        <p:spPr bwMode="auto">
          <a:xfrm>
            <a:off x="5410200" y="2439988"/>
            <a:ext cx="0" cy="40370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1" name="Line 30">
            <a:extLst>
              <a:ext uri="{FF2B5EF4-FFF2-40B4-BE49-F238E27FC236}">
                <a16:creationId xmlns:a16="http://schemas.microsoft.com/office/drawing/2014/main" id="{FA4C2D18-0994-CAF3-F857-4EC608281AC2}"/>
              </a:ext>
            </a:extLst>
          </p:cNvPr>
          <p:cNvSpPr>
            <a:spLocks noChangeShapeType="1"/>
          </p:cNvSpPr>
          <p:nvPr/>
        </p:nvSpPr>
        <p:spPr bwMode="auto">
          <a:xfrm>
            <a:off x="7467600" y="2439988"/>
            <a:ext cx="0" cy="40370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2" name="Line 31">
            <a:extLst>
              <a:ext uri="{FF2B5EF4-FFF2-40B4-BE49-F238E27FC236}">
                <a16:creationId xmlns:a16="http://schemas.microsoft.com/office/drawing/2014/main" id="{5BDB24B9-995C-234B-0A6D-074E718A0698}"/>
              </a:ext>
            </a:extLst>
          </p:cNvPr>
          <p:cNvSpPr>
            <a:spLocks noChangeShapeType="1"/>
          </p:cNvSpPr>
          <p:nvPr/>
        </p:nvSpPr>
        <p:spPr bwMode="auto">
          <a:xfrm>
            <a:off x="4800600" y="2439988"/>
            <a:ext cx="0" cy="2741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3" name="Line 32">
            <a:extLst>
              <a:ext uri="{FF2B5EF4-FFF2-40B4-BE49-F238E27FC236}">
                <a16:creationId xmlns:a16="http://schemas.microsoft.com/office/drawing/2014/main" id="{6F1F4981-4CBE-2A7D-C70A-17A2B7F1CC63}"/>
              </a:ext>
            </a:extLst>
          </p:cNvPr>
          <p:cNvSpPr>
            <a:spLocks noChangeShapeType="1"/>
          </p:cNvSpPr>
          <p:nvPr/>
        </p:nvSpPr>
        <p:spPr bwMode="auto">
          <a:xfrm>
            <a:off x="6934200" y="2439988"/>
            <a:ext cx="0" cy="2741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4" name="Line 33">
            <a:extLst>
              <a:ext uri="{FF2B5EF4-FFF2-40B4-BE49-F238E27FC236}">
                <a16:creationId xmlns:a16="http://schemas.microsoft.com/office/drawing/2014/main" id="{2A782437-5EE6-5D0E-AA22-168788E4F582}"/>
              </a:ext>
            </a:extLst>
          </p:cNvPr>
          <p:cNvSpPr>
            <a:spLocks noChangeShapeType="1"/>
          </p:cNvSpPr>
          <p:nvPr/>
        </p:nvSpPr>
        <p:spPr bwMode="auto">
          <a:xfrm>
            <a:off x="4495800" y="2439988"/>
            <a:ext cx="0" cy="1979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5" name="Line 34">
            <a:extLst>
              <a:ext uri="{FF2B5EF4-FFF2-40B4-BE49-F238E27FC236}">
                <a16:creationId xmlns:a16="http://schemas.microsoft.com/office/drawing/2014/main" id="{FB5FAE92-1D47-D568-7DFD-0FE27A2D9568}"/>
              </a:ext>
            </a:extLst>
          </p:cNvPr>
          <p:cNvSpPr>
            <a:spLocks noChangeShapeType="1"/>
          </p:cNvSpPr>
          <p:nvPr/>
        </p:nvSpPr>
        <p:spPr bwMode="auto">
          <a:xfrm>
            <a:off x="6629400" y="2439988"/>
            <a:ext cx="0" cy="1979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6" name="Line 35">
            <a:extLst>
              <a:ext uri="{FF2B5EF4-FFF2-40B4-BE49-F238E27FC236}">
                <a16:creationId xmlns:a16="http://schemas.microsoft.com/office/drawing/2014/main" id="{8BDBFB96-20E6-C059-C4E1-3548506D081B}"/>
              </a:ext>
            </a:extLst>
          </p:cNvPr>
          <p:cNvSpPr>
            <a:spLocks noChangeShapeType="1"/>
          </p:cNvSpPr>
          <p:nvPr/>
        </p:nvSpPr>
        <p:spPr bwMode="auto">
          <a:xfrm>
            <a:off x="7162800" y="2439988"/>
            <a:ext cx="0" cy="34274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7" name="Line 36">
            <a:extLst>
              <a:ext uri="{FF2B5EF4-FFF2-40B4-BE49-F238E27FC236}">
                <a16:creationId xmlns:a16="http://schemas.microsoft.com/office/drawing/2014/main" id="{8F609AF2-764B-B755-05E5-D8A364DB3FBE}"/>
              </a:ext>
            </a:extLst>
          </p:cNvPr>
          <p:cNvSpPr>
            <a:spLocks noChangeShapeType="1"/>
          </p:cNvSpPr>
          <p:nvPr/>
        </p:nvSpPr>
        <p:spPr bwMode="auto">
          <a:xfrm>
            <a:off x="5105400" y="2439988"/>
            <a:ext cx="0" cy="34274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A3C695EE-826E-26DA-1E68-EE7E9867D25F}"/>
              </a:ext>
            </a:extLst>
          </p:cNvPr>
          <p:cNvSpPr>
            <a:spLocks noChangeArrowheads="1"/>
          </p:cNvSpPr>
          <p:nvPr/>
        </p:nvSpPr>
        <p:spPr bwMode="auto">
          <a:xfrm>
            <a:off x="3352800" y="373380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400">
                <a:solidFill>
                  <a:srgbClr val="FFFFFF"/>
                </a:solidFill>
                <a:cs typeface="Arial" panose="020B0604020202020204" pitchFamily="34" charset="0"/>
              </a:rPr>
              <a:t>Text too tiny</a:t>
            </a:r>
          </a:p>
        </p:txBody>
      </p:sp>
      <p:sp>
        <p:nvSpPr>
          <p:cNvPr id="39" name="Rectangle 38">
            <a:extLst>
              <a:ext uri="{FF2B5EF4-FFF2-40B4-BE49-F238E27FC236}">
                <a16:creationId xmlns:a16="http://schemas.microsoft.com/office/drawing/2014/main" id="{61DACB4F-33DE-AE2D-F665-A80486381399}"/>
              </a:ext>
            </a:extLst>
          </p:cNvPr>
          <p:cNvSpPr>
            <a:spLocks noChangeArrowheads="1"/>
          </p:cNvSpPr>
          <p:nvPr/>
        </p:nvSpPr>
        <p:spPr bwMode="auto">
          <a:xfrm>
            <a:off x="3352800" y="52578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400">
                <a:solidFill>
                  <a:srgbClr val="FF5008"/>
                </a:solidFill>
                <a:cs typeface="Arial" panose="020B0604020202020204" pitchFamily="34" charset="0"/>
              </a:rPr>
              <a:t>tms</a:t>
            </a:r>
          </a:p>
        </p:txBody>
      </p:sp>
      <p:sp>
        <p:nvSpPr>
          <p:cNvPr id="40" name="Rectangle 39">
            <a:extLst>
              <a:ext uri="{FF2B5EF4-FFF2-40B4-BE49-F238E27FC236}">
                <a16:creationId xmlns:a16="http://schemas.microsoft.com/office/drawing/2014/main" id="{1182E709-EF02-C162-4716-FC7BD509B49F}"/>
              </a:ext>
            </a:extLst>
          </p:cNvPr>
          <p:cNvSpPr>
            <a:spLocks noChangeArrowheads="1"/>
          </p:cNvSpPr>
          <p:nvPr/>
        </p:nvSpPr>
        <p:spPr bwMode="auto">
          <a:xfrm>
            <a:off x="3352800" y="58674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400">
                <a:solidFill>
                  <a:srgbClr val="FFFFFF"/>
                </a:solidFill>
                <a:cs typeface="Arial" panose="020B0604020202020204" pitchFamily="34" charset="0"/>
              </a:rPr>
              <a:t>tdi</a:t>
            </a:r>
          </a:p>
        </p:txBody>
      </p:sp>
      <p:sp>
        <p:nvSpPr>
          <p:cNvPr id="41" name="Rectangle 40">
            <a:extLst>
              <a:ext uri="{FF2B5EF4-FFF2-40B4-BE49-F238E27FC236}">
                <a16:creationId xmlns:a16="http://schemas.microsoft.com/office/drawing/2014/main" id="{8B2043F5-0A05-4661-1CA4-D56411217E76}"/>
              </a:ext>
            </a:extLst>
          </p:cNvPr>
          <p:cNvSpPr>
            <a:spLocks noChangeArrowheads="1"/>
          </p:cNvSpPr>
          <p:nvPr/>
        </p:nvSpPr>
        <p:spPr bwMode="auto">
          <a:xfrm>
            <a:off x="3352800" y="646112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400">
                <a:solidFill>
                  <a:srgbClr val="FFFFFF"/>
                </a:solidFill>
                <a:cs typeface="Arial" panose="020B0604020202020204" pitchFamily="34" charset="0"/>
              </a:rPr>
              <a:t>trst</a:t>
            </a:r>
          </a:p>
        </p:txBody>
      </p:sp>
      <p:sp>
        <p:nvSpPr>
          <p:cNvPr id="42" name="Rectangle 41">
            <a:extLst>
              <a:ext uri="{FF2B5EF4-FFF2-40B4-BE49-F238E27FC236}">
                <a16:creationId xmlns:a16="http://schemas.microsoft.com/office/drawing/2014/main" id="{861E02BE-5E6A-DBA0-5604-E60872CB1AA7}"/>
              </a:ext>
            </a:extLst>
          </p:cNvPr>
          <p:cNvSpPr>
            <a:spLocks noChangeArrowheads="1"/>
          </p:cNvSpPr>
          <p:nvPr/>
        </p:nvSpPr>
        <p:spPr bwMode="auto">
          <a:xfrm>
            <a:off x="3352800" y="44958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400">
                <a:solidFill>
                  <a:srgbClr val="FFFFFF"/>
                </a:solidFill>
                <a:cs typeface="Arial" panose="020B0604020202020204" pitchFamily="34" charset="0"/>
              </a:rPr>
              <a:t>tck</a:t>
            </a:r>
          </a:p>
        </p:txBody>
      </p:sp>
      <p:sp>
        <p:nvSpPr>
          <p:cNvPr id="43" name="Rectangle 42">
            <a:extLst>
              <a:ext uri="{FF2B5EF4-FFF2-40B4-BE49-F238E27FC236}">
                <a16:creationId xmlns:a16="http://schemas.microsoft.com/office/drawing/2014/main" id="{6AB76A59-5FBF-B1DD-78FF-6331E9C37F8D}"/>
              </a:ext>
            </a:extLst>
          </p:cNvPr>
          <p:cNvSpPr>
            <a:spLocks noChangeArrowheads="1"/>
          </p:cNvSpPr>
          <p:nvPr/>
        </p:nvSpPr>
        <p:spPr bwMode="auto">
          <a:xfrm>
            <a:off x="1524000" y="1066800"/>
            <a:ext cx="228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dirty="0">
                <a:solidFill>
                  <a:srgbClr val="000000"/>
                </a:solidFill>
                <a:cs typeface="Arial" panose="020B0604020202020204" pitchFamily="34" charset="0"/>
              </a:rPr>
              <a:t>Poor Contrast</a:t>
            </a:r>
          </a:p>
        </p:txBody>
      </p:sp>
      <p:sp>
        <p:nvSpPr>
          <p:cNvPr id="44" name="Rectangle 43">
            <a:extLst>
              <a:ext uri="{FF2B5EF4-FFF2-40B4-BE49-F238E27FC236}">
                <a16:creationId xmlns:a16="http://schemas.microsoft.com/office/drawing/2014/main" id="{724DDD58-3052-3CC8-0249-D877780D891E}"/>
              </a:ext>
            </a:extLst>
          </p:cNvPr>
          <p:cNvSpPr>
            <a:spLocks noChangeArrowheads="1"/>
          </p:cNvSpPr>
          <p:nvPr/>
        </p:nvSpPr>
        <p:spPr bwMode="auto">
          <a:xfrm>
            <a:off x="8458200" y="13335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800" b="1">
                <a:solidFill>
                  <a:srgbClr val="628AFC"/>
                </a:solidFill>
                <a:cs typeface="Arial" panose="020B0604020202020204" pitchFamily="34" charset="0"/>
              </a:rPr>
              <a:t>Board 3</a:t>
            </a:r>
          </a:p>
        </p:txBody>
      </p:sp>
      <p:cxnSp>
        <p:nvCxnSpPr>
          <p:cNvPr id="45" name="Straight Connector 44">
            <a:extLst>
              <a:ext uri="{FF2B5EF4-FFF2-40B4-BE49-F238E27FC236}">
                <a16:creationId xmlns:a16="http://schemas.microsoft.com/office/drawing/2014/main" id="{FEA0DC66-E063-5A60-63B2-78F6F1C47970}"/>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p:sndAc>
      <p:stSnd>
        <p:snd r:embed="rId3" name="DRIVEBY.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191EC-6CCF-D47B-7934-E332E6DA95E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019D3A6-E9E2-5001-78E7-14E50CF69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4F8473A0-5147-AB65-8001-103AEB8FFA5F}"/>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How to Annoy The Audience </a:t>
            </a:r>
            <a:r>
              <a:rPr kumimoji="0" lang="en-US" altLang="en-US" sz="1600" b="1" i="0" u="none" strike="noStrike" kern="0" cap="none" spc="0" normalizeH="0" baseline="0" noProof="0">
                <a:ln>
                  <a:noFill/>
                </a:ln>
                <a:solidFill>
                  <a:sysClr val="window" lastClr="FFFFFF"/>
                </a:solidFill>
                <a:effectLst/>
                <a:uLnTx/>
                <a:uFillTx/>
                <a:latin typeface="Calibri" panose="020F0502020204030204"/>
                <a:ea typeface="+mj-ea"/>
                <a:cs typeface="+mj-cs"/>
              </a:rPr>
              <a:t>(Press Enter)</a:t>
            </a:r>
          </a:p>
        </p:txBody>
      </p:sp>
      <p:sp>
        <p:nvSpPr>
          <p:cNvPr id="4" name="Rectangle 3">
            <a:extLst>
              <a:ext uri="{FF2B5EF4-FFF2-40B4-BE49-F238E27FC236}">
                <a16:creationId xmlns:a16="http://schemas.microsoft.com/office/drawing/2014/main" id="{07C2645F-9544-92CD-F214-C898B5DB5015}"/>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Misuse sound</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Overuse transition effects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Focus the audience on your slides, not the speaker</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Try to use every feature PowerPoint has to offer</a:t>
            </a:r>
          </a:p>
        </p:txBody>
      </p:sp>
      <p:cxnSp>
        <p:nvCxnSpPr>
          <p:cNvPr id="5" name="Straight Connector 4">
            <a:extLst>
              <a:ext uri="{FF2B5EF4-FFF2-40B4-BE49-F238E27FC236}">
                <a16:creationId xmlns:a16="http://schemas.microsoft.com/office/drawing/2014/main" id="{66A7128E-FE2E-AA1B-316B-794E82A429DF}"/>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93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75"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4">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iterate type="lt">
                                    <p:tmPct val="100000"/>
                                  </p:iterate>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75"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4" dur="75" fill="hold"/>
                                        <p:tgtEl>
                                          <p:spTgt spid="4">
                                            <p:txEl>
                                              <p:pRg st="1" end="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LASER.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iterate type="lt">
                                    <p:tmPct val="100000"/>
                                  </p:iterate>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75"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20" dur="75" fill="hold"/>
                                        <p:tgtEl>
                                          <p:spTgt spid="4">
                                            <p:txEl>
                                              <p:pRg st="2" end="2"/>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LASER.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iterate type="lt">
                                    <p:tmPct val="100000"/>
                                  </p:iterate>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75"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26" dur="75" fill="hold"/>
                                        <p:tgtEl>
                                          <p:spTgt spid="4">
                                            <p:txEl>
                                              <p:pRg st="3" end="3"/>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B1E50-0A3F-0911-5606-F8775CCA91C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B804A89-3D31-9A40-8402-04474307D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531050FE-D4B6-1B39-132C-8ED027A0D890}"/>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Conclusion</a:t>
            </a:r>
          </a:p>
        </p:txBody>
      </p:sp>
      <p:sp>
        <p:nvSpPr>
          <p:cNvPr id="4" name="Rectangle 3">
            <a:extLst>
              <a:ext uri="{FF2B5EF4-FFF2-40B4-BE49-F238E27FC236}">
                <a16:creationId xmlns:a16="http://schemas.microsoft.com/office/drawing/2014/main" id="{72A6804A-E0DD-7F76-CE03-2B6F94169B23}"/>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Keep your slides simple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large fonts for high visibility</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36 pt for titles</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28 pt for details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High contrast colors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Highlight, don’t detail</a:t>
            </a:r>
          </a:p>
        </p:txBody>
      </p:sp>
      <p:cxnSp>
        <p:nvCxnSpPr>
          <p:cNvPr id="5" name="Straight Connector 4">
            <a:extLst>
              <a:ext uri="{FF2B5EF4-FFF2-40B4-BE49-F238E27FC236}">
                <a16:creationId xmlns:a16="http://schemas.microsoft.com/office/drawing/2014/main" id="{E263DF16-ECB2-298D-8801-0B70207E21B8}"/>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4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8FF74-4C16-1DFD-38A4-20238733E74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3550B0D-F45F-AFD7-51BC-C1B2D68F7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095144FB-D523-513E-8C46-89EFFF9D0280}"/>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Purpose</a:t>
            </a:r>
          </a:p>
        </p:txBody>
      </p:sp>
      <p:sp>
        <p:nvSpPr>
          <p:cNvPr id="3" name="Rectangle 3">
            <a:extLst>
              <a:ext uri="{FF2B5EF4-FFF2-40B4-BE49-F238E27FC236}">
                <a16:creationId xmlns:a16="http://schemas.microsoft.com/office/drawing/2014/main" id="{15E2A7A4-3664-F23C-C37E-B573874A494F}"/>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Document mandatory standards and recommended guidelines for electronic slide presentation</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Provide electronic template</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The file you are reading has settings, colors and fonts that conform to ITC guidelines</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You may edit this file and replace our slides with your presentation</a:t>
            </a:r>
            <a:endParaRPr kumimoji="0" lang="en-US" altLang="en-US" sz="2800" b="0" i="0" u="none" strike="noStrike" kern="0" cap="none" spc="0" normalizeH="0" baseline="0" noProof="0" dirty="0">
              <a:ln>
                <a:noFill/>
              </a:ln>
              <a:solidFill>
                <a:sysClr val="window" lastClr="FFFFFF"/>
              </a:solidFill>
              <a:effectLst/>
              <a:uLnTx/>
              <a:uFillTx/>
              <a:latin typeface="Calibri" panose="020F0502020204030204"/>
            </a:endParaRPr>
          </a:p>
        </p:txBody>
      </p:sp>
      <p:cxnSp>
        <p:nvCxnSpPr>
          <p:cNvPr id="4" name="Straight Connector 3">
            <a:extLst>
              <a:ext uri="{FF2B5EF4-FFF2-40B4-BE49-F238E27FC236}">
                <a16:creationId xmlns:a16="http://schemas.microsoft.com/office/drawing/2014/main" id="{BC7F668A-9A18-C967-40F6-D3CDE62B4260}"/>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92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74751-FF22-DFDA-F419-3E390314F28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28C8168-49D9-10AD-61C5-643846067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2">
            <a:extLst>
              <a:ext uri="{FF2B5EF4-FFF2-40B4-BE49-F238E27FC236}">
                <a16:creationId xmlns:a16="http://schemas.microsoft.com/office/drawing/2014/main" id="{7EFD1FC6-98E7-A4EE-403C-DBF7E7DA462E}"/>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Outline</a:t>
            </a:r>
          </a:p>
        </p:txBody>
      </p:sp>
      <p:sp>
        <p:nvSpPr>
          <p:cNvPr id="6" name="Rectangle 3">
            <a:extLst>
              <a:ext uri="{FF2B5EF4-FFF2-40B4-BE49-F238E27FC236}">
                <a16:creationId xmlns:a16="http://schemas.microsoft.com/office/drawing/2014/main" id="{2D942502-BA4C-DFC3-0E6E-7D245D8C9B36}"/>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Standards vs Guidelines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Technical specs for electronic slides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Milestones and schedule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Good and bad examples</a:t>
            </a:r>
            <a:endPar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4D1E080-D962-8004-47DB-C5C9B5C129F6}"/>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86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DF4B4-D8ED-E633-1111-91F77258D23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83DBEA8-E56B-B94B-42FF-0C60B7D7E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3C3C10D8-92F8-CFC9-C0E0-309B51846254}"/>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Standards and Guidelines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3" name="Rectangle 3">
            <a:extLst>
              <a:ext uri="{FF2B5EF4-FFF2-40B4-BE49-F238E27FC236}">
                <a16:creationId xmlns:a16="http://schemas.microsoft.com/office/drawing/2014/main" id="{BA45A91B-7E40-0090-EB98-2BCD2CD18A69}"/>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0" u="none" strike="noStrike" kern="0" cap="none" spc="0" normalizeH="0" baseline="0" noProof="0">
                <a:ln>
                  <a:noFill/>
                </a:ln>
                <a:solidFill>
                  <a:sysClr val="window" lastClr="FFFFFF"/>
                </a:solidFill>
                <a:effectLst/>
                <a:uLnTx/>
                <a:uFillTx/>
                <a:latin typeface="Calibri" panose="020F0502020204030204"/>
                <a:ea typeface="+mn-ea"/>
                <a:cs typeface="+mn-cs"/>
              </a:rPr>
              <a:t>Standard</a:t>
            </a: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  mandatory requirements for ITC presentations</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Presentation dropped for failure to follow</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rPr>
              <a:t>Standards are in white italic text</a:t>
            </a:r>
            <a:endParaRPr kumimoji="0" lang="en-US" altLang="en-US" sz="2800" b="0" i="1" u="none" strike="noStrike" kern="0" cap="none" spc="0" normalizeH="0" baseline="0" noProof="0">
              <a:ln>
                <a:noFill/>
              </a:ln>
              <a:solidFill>
                <a:sysClr val="window" lastClr="FFFFFF"/>
              </a:solidFill>
              <a:effectLst/>
              <a:uLnTx/>
              <a:uFillTx/>
              <a:latin typeface="Calibri" panose="020F0502020204030204"/>
            </a:endParaRP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0" u="none" strike="noStrike" kern="0" cap="none" spc="0" normalizeH="0" baseline="0" noProof="0">
                <a:ln>
                  <a:noFill/>
                </a:ln>
                <a:solidFill>
                  <a:sysClr val="window" lastClr="FFFFFF"/>
                </a:solidFill>
                <a:effectLst/>
                <a:uLnTx/>
                <a:uFillTx/>
                <a:latin typeface="Calibri" panose="020F0502020204030204"/>
                <a:ea typeface="+mn-ea"/>
                <a:cs typeface="+mn-cs"/>
              </a:rPr>
              <a:t>Guideline</a:t>
            </a: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  suggested good practices</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Result in good visuals</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It’s your choice:  Deviate at your own risk</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Guidelines in ordinary yellow text</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endParaRPr kumimoji="0" lang="en-US" altLang="en-US" sz="2800" b="0" i="0" u="none" strike="noStrike" kern="0" cap="none" spc="0" normalizeH="0" baseline="0" noProof="0">
              <a:ln>
                <a:noFill/>
              </a:ln>
              <a:solidFill>
                <a:sysClr val="window" lastClr="FFFFFF"/>
              </a:solidFill>
              <a:effectLst/>
              <a:uLnTx/>
              <a:uFillTx/>
              <a:latin typeface="Calibri" panose="020F0502020204030204"/>
            </a:endParaRPr>
          </a:p>
          <a:p>
            <a:pPr marL="342900" marR="0" lvl="0" indent="-342900" algn="l" defTabSz="914400" rtl="0" eaLnBrk="1" fontAlgn="base" latinLnBrk="0" hangingPunct="1">
              <a:lnSpc>
                <a:spcPct val="100000"/>
              </a:lnSpc>
              <a:spcBef>
                <a:spcPct val="20000"/>
              </a:spcBef>
              <a:spcAft>
                <a:spcPct val="0"/>
              </a:spcAft>
              <a:buClr>
                <a:sysClr val="window" lastClr="FFFFFF"/>
              </a:buClr>
              <a:buSzTx/>
              <a:buFont typeface="MS LineDraw"/>
              <a:buChar char="Ä"/>
              <a:tabLst/>
              <a:defRPr/>
            </a:pP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6DE3BB9C-38B9-EC6C-0705-2DD19EE0A86F}"/>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64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B8874-4DE5-C523-8669-E70DA7F9DE1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ABBE7AD-BAF5-5D37-F0B4-DC5F37DA0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1CE9B641-4D49-5CAE-68A9-3478DB26D7BE}"/>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Style Guidelines</a:t>
            </a:r>
          </a:p>
        </p:txBody>
      </p:sp>
      <p:sp>
        <p:nvSpPr>
          <p:cNvPr id="3" name="Rectangle 3">
            <a:extLst>
              <a:ext uri="{FF2B5EF4-FFF2-40B4-BE49-F238E27FC236}">
                <a16:creationId xmlns:a16="http://schemas.microsoft.com/office/drawing/2014/main" id="{51ECF234-3CAA-85BA-6AEA-EC3467C686D9}"/>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1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15-25 slides, including </a:t>
            </a: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4 mandatory slides</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a:p>
            <a:pPr marL="342900" marR="0" lvl="0" indent="-342900" algn="l" defTabSz="914400" rtl="0" eaLnBrk="1" fontAlgn="base" latinLnBrk="0" hangingPunct="1">
              <a:lnSpc>
                <a:spcPct val="11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Each slide should have a title</a:t>
            </a:r>
          </a:p>
          <a:p>
            <a:pPr marL="342900" marR="0" lvl="0" indent="-342900" algn="l" defTabSz="914400" rtl="0" eaLnBrk="1" fontAlgn="base" latinLnBrk="0" hangingPunct="1">
              <a:lnSpc>
                <a:spcPct val="11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9 lines max on a text slide</a:t>
            </a:r>
          </a:p>
          <a:p>
            <a:pPr marL="342900" marR="0" lvl="0" indent="-342900" algn="l" defTabSz="914400" rtl="0" eaLnBrk="1" fontAlgn="base" latinLnBrk="0" hangingPunct="1">
              <a:lnSpc>
                <a:spcPct val="11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10 words max per line</a:t>
            </a:r>
          </a:p>
          <a:p>
            <a:pPr marL="342900" marR="0" lvl="0" indent="-342900" algn="l" defTabSz="914400" rtl="0" eaLnBrk="1" fontAlgn="base" latinLnBrk="0" hangingPunct="1">
              <a:lnSpc>
                <a:spcPct val="11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In “Design-&gt;SlideSize”  menu specify:  Wide Screen (16:9)</a:t>
            </a:r>
          </a:p>
          <a:p>
            <a:pPr marL="342900" marR="0" lvl="1" indent="-342900" algn="l" defTabSz="914400" rtl="0" eaLnBrk="1" fontAlgn="base" latinLnBrk="0" hangingPunct="1">
              <a:lnSpc>
                <a:spcPct val="115000"/>
              </a:lnSpc>
              <a:spcBef>
                <a:spcPct val="20000"/>
              </a:spcBef>
              <a:spcAft>
                <a:spcPct val="0"/>
              </a:spcAft>
              <a:buClr>
                <a:sysClr val="window" lastClr="FFFFFF"/>
              </a:buClr>
              <a:buSzTx/>
              <a:buFontTx/>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In “Design-&gt;SlideSize-&gt;Customize”  specify: </a:t>
            </a:r>
            <a:r>
              <a:rPr kumimoji="0" lang="en-US" altLang="en-US" sz="2800" b="1" i="1" u="none" strike="noStrike" kern="0" cap="none" spc="0" normalizeH="0" baseline="0" noProof="0">
                <a:ln>
                  <a:noFill/>
                </a:ln>
                <a:solidFill>
                  <a:srgbClr val="FFFFFF"/>
                </a:solidFill>
                <a:effectLst/>
                <a:uLnTx/>
                <a:uFillTx/>
                <a:latin typeface="Calibri" panose="020F0502020204030204"/>
              </a:rPr>
              <a:t>Landscape</a:t>
            </a:r>
            <a:r>
              <a:rPr kumimoji="0" lang="en-US" altLang="en-US" sz="2800" b="0" i="0" u="none" strike="noStrike" kern="0" cap="none" spc="0" normalizeH="0" baseline="0" noProof="0">
                <a:ln>
                  <a:noFill/>
                </a:ln>
                <a:solidFill>
                  <a:sysClr val="window" lastClr="FFFFFF"/>
                </a:solidFill>
                <a:effectLst/>
                <a:uLnTx/>
                <a:uFillTx/>
                <a:latin typeface="Calibri" panose="020F0502020204030204"/>
              </a:rPr>
              <a:t>         	orientation</a:t>
            </a:r>
          </a:p>
          <a:p>
            <a:pPr marL="342900" marR="0" lvl="0" indent="-342900" algn="l" defTabSz="914400" rtl="0" eaLnBrk="1" fontAlgn="base" latinLnBrk="0" hangingPunct="1">
              <a:lnSpc>
                <a:spcPct val="9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Slide layout: </a:t>
            </a: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High contrast:  Light lettering/lines on a dark 	background.  If you use a light background, make sure      the text is sufficiently dark.</a:t>
            </a:r>
            <a:endParaRPr kumimoji="0" lang="en-US" altLang="en-US" sz="2800" b="1" i="1" u="none" strike="noStrike" kern="0" cap="none" spc="0" normalizeH="0" baseline="0" noProof="0" dirty="0">
              <a:ln>
                <a:noFill/>
              </a:ln>
              <a:solidFill>
                <a:srgbClr val="FFFFFF"/>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A1A060F8-C6A2-E0EE-AA24-82373A18FB0C}"/>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74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C78BD-CA84-A3A1-08F0-41811604A5E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0E9BBE2-B936-0403-351A-207B6D110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2">
            <a:extLst>
              <a:ext uri="{FF2B5EF4-FFF2-40B4-BE49-F238E27FC236}">
                <a16:creationId xmlns:a16="http://schemas.microsoft.com/office/drawing/2014/main" id="{1DDB0FE7-33A5-FF6C-EF63-FB2A55F05336}"/>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Style Guidelines (cont)</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6" name="Rectangle 3">
            <a:extLst>
              <a:ext uri="{FF2B5EF4-FFF2-40B4-BE49-F238E27FC236}">
                <a16:creationId xmlns:a16="http://schemas.microsoft.com/office/drawing/2014/main" id="{338A9703-C8D9-7A3B-9485-D050317B317E}"/>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Short phrases, not long sentences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Arial, or similar sans serif font</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Helvetica" panose="020B0604020202020204" pitchFamily="34" charset="0"/>
              </a:rPr>
              <a:t>This line uses  the Helvetica font</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ndParaRP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The rest of the document uses Arial</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3600" b="0" i="0" u="none" strike="noStrike" kern="0" cap="none" spc="0" normalizeH="0" baseline="0" noProof="0">
                <a:ln>
                  <a:noFill/>
                </a:ln>
                <a:solidFill>
                  <a:sysClr val="window" lastClr="FFFFFF"/>
                </a:solidFill>
                <a:effectLst/>
                <a:uLnTx/>
                <a:uFillTx/>
                <a:latin typeface="Calibri" panose="020F0502020204030204"/>
                <a:ea typeface="+mn-ea"/>
                <a:cs typeface="+mn-cs"/>
              </a:rPr>
              <a:t>36 Point Titles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28 point text</a:t>
            </a:r>
          </a:p>
        </p:txBody>
      </p:sp>
      <p:cxnSp>
        <p:nvCxnSpPr>
          <p:cNvPr id="7" name="Straight Connector 6">
            <a:extLst>
              <a:ext uri="{FF2B5EF4-FFF2-40B4-BE49-F238E27FC236}">
                <a16:creationId xmlns:a16="http://schemas.microsoft.com/office/drawing/2014/main" id="{8E1536D7-DEC6-607A-8513-470F87A59934}"/>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95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4BA26-78B5-6A2D-E6C9-80FB722EF78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9AEE2DE-0CDC-3496-0004-CE54D60A9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DD7ED15B-BBE9-9C24-1BA2-BC5D0644FE50}"/>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Mandatory Slides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3" name="Rectangle 3">
            <a:extLst>
              <a:ext uri="{FF2B5EF4-FFF2-40B4-BE49-F238E27FC236}">
                <a16:creationId xmlns:a16="http://schemas.microsoft.com/office/drawing/2014/main" id="{4F80115E-A240-6267-7C9E-CA5E0B51BF70}"/>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Title slide (logo permitted here)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Purpose (of your work) slide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Outline slide (of your talk, not your paper)</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Detail slides </a:t>
            </a:r>
            <a:r>
              <a:rPr kumimoji="0" lang="en-US" altLang="en-US" sz="2800" b="0" i="0" u="none" strike="noStrike" kern="0" cap="none" spc="0" normalizeH="0" baseline="0" noProof="0">
                <a:ln>
                  <a:noFill/>
                </a:ln>
                <a:solidFill>
                  <a:srgbClr val="FFFF00"/>
                </a:solidFill>
                <a:effectLst/>
                <a:uLnTx/>
                <a:uFillTx/>
                <a:latin typeface="Calibri" panose="020F0502020204030204"/>
                <a:ea typeface="+mn-ea"/>
                <a:cs typeface="+mn-cs"/>
              </a:rPr>
              <a:t>(e.g. slides 4-11)</a:t>
            </a: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 go here</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Conclusion slide</a:t>
            </a:r>
          </a:p>
        </p:txBody>
      </p:sp>
      <p:cxnSp>
        <p:nvCxnSpPr>
          <p:cNvPr id="4" name="Straight Connector 3">
            <a:extLst>
              <a:ext uri="{FF2B5EF4-FFF2-40B4-BE49-F238E27FC236}">
                <a16:creationId xmlns:a16="http://schemas.microsoft.com/office/drawing/2014/main" id="{E039C6F3-DF6E-3513-964F-625A52BC9504}"/>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52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703D1-506A-C932-0BB4-0F4166C34B1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2A731AD-072E-E19C-2520-88811C86B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83A0FBA8-5B3B-F7C2-BDA4-001DFFFD4323}"/>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Other General Tips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3" name="Rectangle 3">
            <a:extLst>
              <a:ext uri="{FF2B5EF4-FFF2-40B4-BE49-F238E27FC236}">
                <a16:creationId xmlns:a16="http://schemas.microsoft.com/office/drawing/2014/main" id="{ECA8DEDC-39A6-CFCD-08C4-C7FC1BC2A539}"/>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Company (university) </a:t>
            </a: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logo on title slide only</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a:p>
            <a:pPr marL="342900" marR="0" lvl="0" indent="-34290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Show only what you will talk about</a:t>
            </a:r>
          </a:p>
          <a:p>
            <a:pPr marL="342900" marR="0" lvl="0" indent="-34290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single dark or muted color for blank slides</a:t>
            </a:r>
          </a:p>
          <a:p>
            <a:pPr marL="742950" marR="0" lvl="1" indent="-28575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Use blank slides to focus attention on speaker</a:t>
            </a:r>
          </a:p>
        </p:txBody>
      </p:sp>
      <p:cxnSp>
        <p:nvCxnSpPr>
          <p:cNvPr id="4" name="Straight Connector 3">
            <a:extLst>
              <a:ext uri="{FF2B5EF4-FFF2-40B4-BE49-F238E27FC236}">
                <a16:creationId xmlns:a16="http://schemas.microsoft.com/office/drawing/2014/main" id="{4501F471-438B-6546-B203-074224C551B2}"/>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764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1158</Words>
  <Application>Microsoft Office PowerPoint</Application>
  <PresentationFormat>Widescreen</PresentationFormat>
  <Paragraphs>186</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Helvetica</vt:lpstr>
      <vt:lpstr>MS LineDraw</vt:lpstr>
      <vt:lpstr>Office Theme</vt:lpstr>
      <vt:lpstr>Title of the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 Rohith M</dc:creator>
  <cp:lastModifiedBy>Sivanantham S</cp:lastModifiedBy>
  <cp:revision>6</cp:revision>
  <dcterms:created xsi:type="dcterms:W3CDTF">2025-05-21T04:43:41Z</dcterms:created>
  <dcterms:modified xsi:type="dcterms:W3CDTF">2025-06-09T09:38:50Z</dcterms:modified>
</cp:coreProperties>
</file>