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300" r:id="rId3"/>
    <p:sldId id="296" r:id="rId4"/>
    <p:sldId id="297" r:id="rId5"/>
    <p:sldId id="298" r:id="rId6"/>
    <p:sldId id="258" r:id="rId7"/>
    <p:sldId id="259" r:id="rId8"/>
    <p:sldId id="260" r:id="rId9"/>
    <p:sldId id="261" r:id="rId10"/>
    <p:sldId id="262" r:id="rId11"/>
    <p:sldId id="263" r:id="rId12"/>
    <p:sldId id="306" r:id="rId13"/>
    <p:sldId id="307" r:id="rId14"/>
    <p:sldId id="267" r:id="rId15"/>
    <p:sldId id="268" r:id="rId16"/>
    <p:sldId id="303" r:id="rId17"/>
    <p:sldId id="269" r:id="rId18"/>
    <p:sldId id="270" r:id="rId19"/>
    <p:sldId id="271" r:id="rId20"/>
    <p:sldId id="272" r:id="rId21"/>
    <p:sldId id="273" r:id="rId22"/>
    <p:sldId id="289" r:id="rId23"/>
    <p:sldId id="275" r:id="rId24"/>
    <p:sldId id="294" r:id="rId25"/>
    <p:sldId id="295" r:id="rId26"/>
    <p:sldId id="265" r:id="rId27"/>
    <p:sldId id="277" r:id="rId28"/>
  </p:sldIdLst>
  <p:sldSz cx="12192000" cy="6858000"/>
  <p:notesSz cx="6858000" cy="9199563"/>
  <p:defaultTextStyle>
    <a:defPPr>
      <a:defRPr lang="en-US"/>
    </a:defPPr>
    <a:lvl1pPr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9351" autoAdjust="0"/>
  </p:normalViewPr>
  <p:slideViewPr>
    <p:cSldViewPr snapToGrid="0">
      <p:cViewPr>
        <p:scale>
          <a:sx n="110" d="100"/>
          <a:sy n="110" d="100"/>
        </p:scale>
        <p:origin x="61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6"/>
    </p:cViewPr>
  </p:sorterViewPr>
  <p:notesViewPr>
    <p:cSldViewPr snapToGrid="0">
      <p:cViewPr>
        <p:scale>
          <a:sx n="75" d="100"/>
          <a:sy n="75" d="100"/>
        </p:scale>
        <p:origin x="-2004" y="66"/>
      </p:cViewPr>
      <p:guideLst>
        <p:guide orient="horz" pos="289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EDCC2CE-596F-4209-8DD2-BE82F79BCA3E}"/>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5" name="Rectangle 3">
            <a:extLst>
              <a:ext uri="{FF2B5EF4-FFF2-40B4-BE49-F238E27FC236}">
                <a16:creationId xmlns:a16="http://schemas.microsoft.com/office/drawing/2014/main" id="{9DE60019-E11A-4BCF-BDF5-428A39B8FE2F}"/>
              </a:ext>
            </a:extLst>
          </p:cNvPr>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3076" name="Rectangle 4">
            <a:extLst>
              <a:ext uri="{FF2B5EF4-FFF2-40B4-BE49-F238E27FC236}">
                <a16:creationId xmlns:a16="http://schemas.microsoft.com/office/drawing/2014/main" id="{AB94AF34-B9A6-4871-89F1-D431B1CB416B}"/>
              </a:ext>
            </a:extLst>
          </p:cNvPr>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7" name="Rectangle 5">
            <a:extLst>
              <a:ext uri="{FF2B5EF4-FFF2-40B4-BE49-F238E27FC236}">
                <a16:creationId xmlns:a16="http://schemas.microsoft.com/office/drawing/2014/main" id="{13AFAB09-E69D-4250-89DD-55A57D1B0499}"/>
              </a:ext>
            </a:extLst>
          </p:cNvPr>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CFB960F8-BCD7-4745-A977-E2DFE9E87BF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ADEFEBC-9924-4571-A063-8D94C36E08E6}"/>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1" name="Rectangle 3">
            <a:extLst>
              <a:ext uri="{FF2B5EF4-FFF2-40B4-BE49-F238E27FC236}">
                <a16:creationId xmlns:a16="http://schemas.microsoft.com/office/drawing/2014/main" id="{BFB891FB-ABF7-4B67-BEB8-5172E5E4A57A}"/>
              </a:ext>
            </a:extLst>
          </p:cNvPr>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8963B083-811D-4A24-A61B-B10E69A18A0A}"/>
              </a:ext>
            </a:extLst>
          </p:cNvPr>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3" name="Rectangle 5">
            <a:extLst>
              <a:ext uri="{FF2B5EF4-FFF2-40B4-BE49-F238E27FC236}">
                <a16:creationId xmlns:a16="http://schemas.microsoft.com/office/drawing/2014/main" id="{E3D71B71-9A4A-49A8-AB84-8C33F4F53E41}"/>
              </a:ext>
            </a:extLst>
          </p:cNvPr>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832E9D9F-92ED-4FA8-9AA6-6806952BBFA3}" type="slidenum">
              <a:rPr lang="en-US" altLang="en-US"/>
              <a:pPr/>
              <a:t>‹#›</a:t>
            </a:fld>
            <a:endParaRPr lang="en-US" altLang="en-US"/>
          </a:p>
        </p:txBody>
      </p:sp>
      <p:sp>
        <p:nvSpPr>
          <p:cNvPr id="2054" name="Rectangle 6">
            <a:extLst>
              <a:ext uri="{FF2B5EF4-FFF2-40B4-BE49-F238E27FC236}">
                <a16:creationId xmlns:a16="http://schemas.microsoft.com/office/drawing/2014/main" id="{64527365-C3D0-430E-9C6E-2E3BCD54B4BA}"/>
              </a:ext>
            </a:extLst>
          </p:cNvPr>
          <p:cNvSpPr>
            <a:spLocks noGrp="1" noChangeArrowheads="1"/>
          </p:cNvSpPr>
          <p:nvPr>
            <p:ph type="body" sz="quarter" idx="3"/>
          </p:nvPr>
        </p:nvSpPr>
        <p:spPr bwMode="auto">
          <a:xfrm>
            <a:off x="914400" y="4370388"/>
            <a:ext cx="5029200" cy="41386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5" name="Rectangle 7">
            <a:extLst>
              <a:ext uri="{FF2B5EF4-FFF2-40B4-BE49-F238E27FC236}">
                <a16:creationId xmlns:a16="http://schemas.microsoft.com/office/drawing/2014/main" id="{6C9EADBC-0466-4256-B5EB-7F9137EEE126}"/>
              </a:ext>
            </a:extLst>
          </p:cNvPr>
          <p:cNvSpPr>
            <a:spLocks noGrp="1" noRot="1" noChangeAspect="1" noChangeArrowheads="1" noTextEdit="1"/>
          </p:cNvSpPr>
          <p:nvPr>
            <p:ph type="sldImg" idx="2"/>
          </p:nvPr>
        </p:nvSpPr>
        <p:spPr bwMode="auto">
          <a:xfrm>
            <a:off x="363538" y="690563"/>
            <a:ext cx="6132512" cy="3449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371BF345-483B-477F-BFCF-EF1BB2E486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7DEB90-EE3D-4EA3-ADB3-F13D20421584}" type="slidenum">
              <a:rPr lang="en-US" altLang="en-US" sz="1000"/>
              <a:pPr>
                <a:spcBef>
                  <a:spcPct val="0"/>
                </a:spcBef>
              </a:pPr>
              <a:t>1</a:t>
            </a:fld>
            <a:endParaRPr lang="en-US" altLang="en-US" sz="1000"/>
          </a:p>
        </p:txBody>
      </p:sp>
      <p:sp>
        <p:nvSpPr>
          <p:cNvPr id="5123" name="Rectangle 2">
            <a:extLst>
              <a:ext uri="{FF2B5EF4-FFF2-40B4-BE49-F238E27FC236}">
                <a16:creationId xmlns:a16="http://schemas.microsoft.com/office/drawing/2014/main" id="{36F47D3C-DEBF-48A8-A9D8-AE5AB9F49CF9}"/>
              </a:ext>
            </a:extLst>
          </p:cNvPr>
          <p:cNvSpPr>
            <a:spLocks noGrp="1" noRot="1" noChangeAspect="1" noChangeArrowheads="1" noTextEdit="1"/>
          </p:cNvSpPr>
          <p:nvPr>
            <p:ph type="sldImg"/>
          </p:nvPr>
        </p:nvSpPr>
        <p:spPr>
          <a:ln cap="flat"/>
        </p:spPr>
      </p:sp>
      <p:sp>
        <p:nvSpPr>
          <p:cNvPr id="5124" name="Rectangle 3">
            <a:extLst>
              <a:ext uri="{FF2B5EF4-FFF2-40B4-BE49-F238E27FC236}">
                <a16:creationId xmlns:a16="http://schemas.microsoft.com/office/drawing/2014/main" id="{CD56227D-8EB1-4646-BF2F-844C0C3170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6F7C2751-4022-44C1-88AC-534DB7E4D4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283B64-2D4A-4609-9DBB-F30BE202048E}" type="slidenum">
              <a:rPr lang="en-US" altLang="en-US" sz="1000"/>
              <a:pPr>
                <a:spcBef>
                  <a:spcPct val="0"/>
                </a:spcBef>
              </a:pPr>
              <a:t>10</a:t>
            </a:fld>
            <a:endParaRPr lang="en-US" altLang="en-US" sz="1000"/>
          </a:p>
        </p:txBody>
      </p:sp>
      <p:sp>
        <p:nvSpPr>
          <p:cNvPr id="23555" name="Rectangle 2">
            <a:extLst>
              <a:ext uri="{FF2B5EF4-FFF2-40B4-BE49-F238E27FC236}">
                <a16:creationId xmlns:a16="http://schemas.microsoft.com/office/drawing/2014/main" id="{DBF1BEBC-9535-4482-925C-00F8F8207616}"/>
              </a:ext>
            </a:extLst>
          </p:cNvPr>
          <p:cNvSpPr>
            <a:spLocks noGrp="1" noRot="1" noChangeAspect="1" noChangeArrowheads="1" noTextEdit="1"/>
          </p:cNvSpPr>
          <p:nvPr>
            <p:ph type="sldImg"/>
          </p:nvPr>
        </p:nvSpPr>
        <p:spPr>
          <a:ln cap="flat"/>
        </p:spPr>
      </p:sp>
      <p:sp>
        <p:nvSpPr>
          <p:cNvPr id="23556" name="Rectangle 3">
            <a:extLst>
              <a:ext uri="{FF2B5EF4-FFF2-40B4-BE49-F238E27FC236}">
                <a16:creationId xmlns:a16="http://schemas.microsoft.com/office/drawing/2014/main" id="{BC702555-086C-4A0E-B803-9ED1C90E9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Company or university logos on any but the first slide will cause your presentation to be dropped from the program.  If in doubt, contact your topic coordinator.</a:t>
            </a:r>
          </a:p>
          <a:p>
            <a:endParaRPr lang="en-US" altLang="en-US">
              <a:latin typeface="Arial" panose="020B0604020202020204" pitchFamily="34" charset="0"/>
            </a:endParaRPr>
          </a:p>
          <a:p>
            <a:r>
              <a:rPr lang="en-US" altLang="en-US">
                <a:latin typeface="Arial" panose="020B0604020202020204" pitchFamily="34" charset="0"/>
              </a:rPr>
              <a:t>If you are finished with a particular slide and wish to talk for a while before the next slide, include an all black slide.  When the audience sees the screen go blank, attention automatically moves back to the speaker.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99A15E4E-5DA3-45E2-B0AC-804B673AD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7FDF6B-6624-471F-B8CA-814C78971641}" type="slidenum">
              <a:rPr lang="en-US" altLang="en-US" sz="1000"/>
              <a:pPr>
                <a:spcBef>
                  <a:spcPct val="0"/>
                </a:spcBef>
              </a:pPr>
              <a:t>11</a:t>
            </a:fld>
            <a:endParaRPr lang="en-US" altLang="en-US" sz="1000"/>
          </a:p>
        </p:txBody>
      </p:sp>
      <p:sp>
        <p:nvSpPr>
          <p:cNvPr id="25603" name="Rectangle 2">
            <a:extLst>
              <a:ext uri="{FF2B5EF4-FFF2-40B4-BE49-F238E27FC236}">
                <a16:creationId xmlns:a16="http://schemas.microsoft.com/office/drawing/2014/main" id="{7079F460-FA4E-4EC4-8DF4-409633CFD37B}"/>
              </a:ext>
            </a:extLst>
          </p:cNvPr>
          <p:cNvSpPr>
            <a:spLocks noGrp="1" noRot="1" noChangeAspect="1" noChangeArrowheads="1" noTextEdit="1"/>
          </p:cNvSpPr>
          <p:nvPr>
            <p:ph type="sldImg"/>
          </p:nvPr>
        </p:nvSpPr>
        <p:spPr>
          <a:ln cap="flat"/>
        </p:spPr>
      </p:sp>
      <p:sp>
        <p:nvSpPr>
          <p:cNvPr id="25604" name="Rectangle 3">
            <a:extLst>
              <a:ext uri="{FF2B5EF4-FFF2-40B4-BE49-F238E27FC236}">
                <a16:creationId xmlns:a16="http://schemas.microsoft.com/office/drawing/2014/main" id="{5D5DA683-41E5-42FC-A444-7F875AA4E1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High visual contrast is very important.  If your slides are difficult to read, then the audience will concentrate on reading them and not concentrate on what you have to say.</a:t>
            </a:r>
          </a:p>
          <a:p>
            <a:endParaRPr lang="en-US" altLang="en-US">
              <a:latin typeface="Arial" panose="020B0604020202020204" pitchFamily="34" charset="0"/>
            </a:endParaRPr>
          </a:p>
          <a:p>
            <a:r>
              <a:rPr lang="en-US" altLang="en-US">
                <a:latin typeface="Arial" panose="020B0604020202020204" pitchFamily="34" charset="0"/>
              </a:rPr>
              <a:t>We suggest a few tried and proven color schemes that will produce highly visible visual aids.</a:t>
            </a:r>
          </a:p>
          <a:p>
            <a:endParaRPr lang="en-US" altLang="en-US">
              <a:latin typeface="Arial" panose="020B0604020202020204" pitchFamily="34" charset="0"/>
            </a:endParaRPr>
          </a:p>
          <a:p>
            <a:r>
              <a:rPr lang="en-US" altLang="en-US">
                <a:latin typeface="Arial" panose="020B0604020202020204" pitchFamily="34" charset="0"/>
              </a:rPr>
              <a:t>Every year a few authors ignore warnings about red, orange and light blue.  Each year there are negative attendee comments about the authors who use these color schemes.</a:t>
            </a:r>
          </a:p>
          <a:p>
            <a:endParaRPr lang="en-US" altLang="en-US">
              <a:latin typeface="Arial" panose="020B0604020202020204" pitchFamily="34" charset="0"/>
            </a:endParaRPr>
          </a:p>
          <a:p>
            <a:r>
              <a:rPr lang="en-US" altLang="en-US">
                <a:latin typeface="Arial" panose="020B0604020202020204" pitchFamily="34" charset="0"/>
              </a:rPr>
              <a:t>Colors that look good on computer monitors do not necessarily project well.  The best advice is:  </a:t>
            </a:r>
            <a:r>
              <a:rPr lang="en-US" altLang="en-US" b="1">
                <a:solidFill>
                  <a:schemeClr val="hlink"/>
                </a:solidFill>
                <a:latin typeface="Arial" panose="020B0604020202020204" pitchFamily="34" charset="0"/>
              </a:rPr>
              <a:t>Do not use red, orange or blue slide lettering under any circumstances if you are using a dark background.</a:t>
            </a:r>
            <a:r>
              <a:rPr lang="en-US" altLang="en-US">
                <a:latin typeface="Arial" panose="020B0604020202020204" pitchFamily="34" charset="0"/>
              </a:rPr>
              <a:t>  Other colors, including medium greens or browns are also a common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1E899EC1-679C-49A4-85FE-8BB17BB3B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DF4496-9D1D-4A41-8B99-AFEEE7FCB716}" type="slidenum">
              <a:rPr lang="en-US" altLang="en-US" sz="1000"/>
              <a:pPr>
                <a:spcBef>
                  <a:spcPct val="0"/>
                </a:spcBef>
              </a:pPr>
              <a:t>12</a:t>
            </a:fld>
            <a:endParaRPr lang="en-US" altLang="en-US" sz="1000"/>
          </a:p>
        </p:txBody>
      </p:sp>
      <p:sp>
        <p:nvSpPr>
          <p:cNvPr id="27651" name="Rectangle 2">
            <a:extLst>
              <a:ext uri="{FF2B5EF4-FFF2-40B4-BE49-F238E27FC236}">
                <a16:creationId xmlns:a16="http://schemas.microsoft.com/office/drawing/2014/main" id="{58D96582-00F0-459B-8FCB-62239C3CEEF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2C0E5C5-0A7C-4733-9851-9CE2308B6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798D0BEB-5AA8-4D8B-881F-5B3C697F08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36CB43-6EA5-44DD-A03F-3461AC09890A}" type="slidenum">
              <a:rPr lang="en-US" altLang="en-US" sz="1000"/>
              <a:pPr>
                <a:spcBef>
                  <a:spcPct val="0"/>
                </a:spcBef>
              </a:pPr>
              <a:t>13</a:t>
            </a:fld>
            <a:endParaRPr lang="en-US" altLang="en-US" sz="1000"/>
          </a:p>
        </p:txBody>
      </p:sp>
      <p:sp>
        <p:nvSpPr>
          <p:cNvPr id="29699" name="Rectangle 2">
            <a:extLst>
              <a:ext uri="{FF2B5EF4-FFF2-40B4-BE49-F238E27FC236}">
                <a16:creationId xmlns:a16="http://schemas.microsoft.com/office/drawing/2014/main" id="{B731FD61-0D30-4BA7-B93D-D07A18534A3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CAA5547-6848-4D47-A71D-BFD2974A0D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8DCFD3C6-E3F7-4301-8211-1DCBB658E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A22851-3FDC-481E-A0E2-A31A5362180F}" type="slidenum">
              <a:rPr lang="en-US" altLang="en-US" sz="1000"/>
              <a:pPr>
                <a:spcBef>
                  <a:spcPct val="0"/>
                </a:spcBef>
              </a:pPr>
              <a:t>14</a:t>
            </a:fld>
            <a:endParaRPr lang="en-US" altLang="en-US" sz="1000"/>
          </a:p>
        </p:txBody>
      </p:sp>
      <p:sp>
        <p:nvSpPr>
          <p:cNvPr id="33795" name="Rectangle 2">
            <a:extLst>
              <a:ext uri="{FF2B5EF4-FFF2-40B4-BE49-F238E27FC236}">
                <a16:creationId xmlns:a16="http://schemas.microsoft.com/office/drawing/2014/main" id="{9650B630-B1E8-4F0C-8D90-06537905B3D1}"/>
              </a:ext>
            </a:extLst>
          </p:cNvPr>
          <p:cNvSpPr>
            <a:spLocks noGrp="1" noRot="1" noChangeAspect="1" noChangeArrowheads="1" noTextEdit="1"/>
          </p:cNvSpPr>
          <p:nvPr>
            <p:ph type="sldImg"/>
          </p:nvPr>
        </p:nvSpPr>
        <p:spPr>
          <a:ln cap="flat"/>
        </p:spPr>
      </p:sp>
      <p:sp>
        <p:nvSpPr>
          <p:cNvPr id="33796" name="Rectangle 3">
            <a:extLst>
              <a:ext uri="{FF2B5EF4-FFF2-40B4-BE49-F238E27FC236}">
                <a16:creationId xmlns:a16="http://schemas.microsoft.com/office/drawing/2014/main" id="{B0B33965-0875-486F-9C61-4A2ACA8C1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Do not waste any of this precious time waiting for your next slide to display.</a:t>
            </a:r>
          </a:p>
          <a:p>
            <a:endParaRPr lang="en-US" altLang="en-US">
              <a:latin typeface="Arial" panose="020B0604020202020204" pitchFamily="34" charset="0"/>
            </a:endParaRPr>
          </a:p>
          <a:p>
            <a:r>
              <a:rPr lang="en-US" altLang="en-US">
                <a:latin typeface="Arial" panose="020B0604020202020204" pitchFamily="34" charset="0"/>
              </a:rPr>
              <a:t>Overuse of transition effects not only wastes your presentation time, it directs the audience’s attention away from the speaker.  Remember:  they’re in the session room to hear what you have to say.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id="{D07CA616-9FBD-4E06-86BB-3249007E8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1A6ED9-9E96-45EC-9B2B-9FF0F55C0112}" type="slidenum">
              <a:rPr lang="en-US" altLang="en-US" sz="1000"/>
              <a:pPr>
                <a:spcBef>
                  <a:spcPct val="0"/>
                </a:spcBef>
              </a:pPr>
              <a:t>15</a:t>
            </a:fld>
            <a:endParaRPr lang="en-US" altLang="en-US" sz="1000"/>
          </a:p>
        </p:txBody>
      </p:sp>
      <p:sp>
        <p:nvSpPr>
          <p:cNvPr id="35843" name="Rectangle 2">
            <a:extLst>
              <a:ext uri="{FF2B5EF4-FFF2-40B4-BE49-F238E27FC236}">
                <a16:creationId xmlns:a16="http://schemas.microsoft.com/office/drawing/2014/main" id="{F796E152-79C6-4475-B63D-6965D1C41D7E}"/>
              </a:ext>
            </a:extLst>
          </p:cNvPr>
          <p:cNvSpPr>
            <a:spLocks noGrp="1" noRot="1" noChangeAspect="1" noChangeArrowheads="1" noTextEdit="1"/>
          </p:cNvSpPr>
          <p:nvPr>
            <p:ph type="sldImg"/>
          </p:nvPr>
        </p:nvSpPr>
        <p:spPr>
          <a:ln cap="flat"/>
        </p:spPr>
      </p:sp>
      <p:sp>
        <p:nvSpPr>
          <p:cNvPr id="35844" name="Rectangle 3">
            <a:extLst>
              <a:ext uri="{FF2B5EF4-FFF2-40B4-BE49-F238E27FC236}">
                <a16:creationId xmlns:a16="http://schemas.microsoft.com/office/drawing/2014/main" id="{8EDED071-B4F1-42ED-856C-4499A98DE5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strongly suggest you minimize transition effects in your presentation when moving from a complete slide to the next slide.  Make transition between slides be instantaneous.</a:t>
            </a:r>
          </a:p>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ED47765B-328B-4000-9864-BD27B81C89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8FA1EC-93CB-41FF-8739-2755921F13C6}" type="slidenum">
              <a:rPr lang="en-US" altLang="en-US" sz="1000"/>
              <a:pPr>
                <a:spcBef>
                  <a:spcPct val="0"/>
                </a:spcBef>
              </a:pPr>
              <a:t>16</a:t>
            </a:fld>
            <a:endParaRPr lang="en-US" altLang="en-US" sz="1000"/>
          </a:p>
        </p:txBody>
      </p:sp>
      <p:sp>
        <p:nvSpPr>
          <p:cNvPr id="37891" name="Rectangle 2">
            <a:extLst>
              <a:ext uri="{FF2B5EF4-FFF2-40B4-BE49-F238E27FC236}">
                <a16:creationId xmlns:a16="http://schemas.microsoft.com/office/drawing/2014/main" id="{0DC0F6F9-670D-45CE-849F-8F97A2C133EF}"/>
              </a:ext>
            </a:extLst>
          </p:cNvPr>
          <p:cNvSpPr>
            <a:spLocks noGrp="1" noRot="1" noChangeAspect="1" noChangeArrowheads="1" noTextEdit="1"/>
          </p:cNvSpPr>
          <p:nvPr>
            <p:ph type="sldImg"/>
          </p:nvPr>
        </p:nvSpPr>
        <p:spPr>
          <a:ln cap="flat"/>
        </p:spPr>
      </p:sp>
      <p:sp>
        <p:nvSpPr>
          <p:cNvPr id="37892" name="Rectangle 3">
            <a:extLst>
              <a:ext uri="{FF2B5EF4-FFF2-40B4-BE49-F238E27FC236}">
                <a16:creationId xmlns:a16="http://schemas.microsoft.com/office/drawing/2014/main" id="{AEB60EF2-CC0C-48D1-8BB6-8F3CACE40F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you use a transition effect between phrases or lines, the transition should be instantaneous.  Focus your audience on the current line or phrase.</a:t>
            </a:r>
          </a:p>
          <a:p>
            <a:endParaRPr lang="en-US" altLang="en-US">
              <a:latin typeface="Arial" panose="020B0604020202020204" pitchFamily="34" charset="0"/>
            </a:endParaRPr>
          </a:p>
          <a:p>
            <a:r>
              <a:rPr lang="en-US" altLang="en-US">
                <a:latin typeface="Arial" panose="020B0604020202020204" pitchFamily="34" charset="0"/>
              </a:rPr>
              <a:t>In this slide we use an effect that is rapid and not distracting:  The current line is highlighted, and previous lines are shown in a faded color.  This is one effective technique, but certainly not the only way to present your ideas.  Use what you are comfortable with, and be consistent in your use of effects.</a:t>
            </a:r>
          </a:p>
          <a:p>
            <a:endParaRPr lang="en-US" altLang="en-US">
              <a:latin typeface="Arial" panose="020B0604020202020204" pitchFamily="34" charset="0"/>
            </a:endParaRPr>
          </a:p>
          <a:p>
            <a:r>
              <a:rPr lang="en-US" altLang="en-US">
                <a:latin typeface="Arial" panose="020B0604020202020204" pitchFamily="34" charset="0"/>
              </a:rPr>
              <a:t>It is especially distracting when the next phrases move onto the slide from seemingly random directions.  The result is that the audience concentrates on the slides, rather than on what the speaker is saying.</a:t>
            </a:r>
          </a:p>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86D2A004-A5EC-4464-A90F-AFC8F9A34B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A7BBDE-2B50-4AD3-95ED-6A58FBF6B9AA}" type="slidenum">
              <a:rPr lang="en-US" altLang="en-US" sz="1000"/>
              <a:pPr>
                <a:spcBef>
                  <a:spcPct val="0"/>
                </a:spcBef>
              </a:pPr>
              <a:t>17</a:t>
            </a:fld>
            <a:endParaRPr lang="en-US" altLang="en-US" sz="1000"/>
          </a:p>
        </p:txBody>
      </p:sp>
      <p:sp>
        <p:nvSpPr>
          <p:cNvPr id="39939" name="Rectangle 2">
            <a:extLst>
              <a:ext uri="{FF2B5EF4-FFF2-40B4-BE49-F238E27FC236}">
                <a16:creationId xmlns:a16="http://schemas.microsoft.com/office/drawing/2014/main" id="{03BE3674-55D5-43C6-A132-82DB16CED8D0}"/>
              </a:ext>
            </a:extLst>
          </p:cNvPr>
          <p:cNvSpPr>
            <a:spLocks noGrp="1" noRot="1" noChangeAspect="1" noChangeArrowheads="1" noTextEdit="1"/>
          </p:cNvSpPr>
          <p:nvPr>
            <p:ph type="sldImg"/>
          </p:nvPr>
        </p:nvSpPr>
        <p:spPr>
          <a:ln cap="flat"/>
        </p:spPr>
      </p:sp>
      <p:sp>
        <p:nvSpPr>
          <p:cNvPr id="39940" name="Rectangle 3">
            <a:extLst>
              <a:ext uri="{FF2B5EF4-FFF2-40B4-BE49-F238E27FC236}">
                <a16:creationId xmlns:a16="http://schemas.microsoft.com/office/drawing/2014/main" id="{F8A5BF12-BF55-4E4D-8553-27793727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Notice in the above slide that PowerPoint automatically places a small margin around the text.  If you use a border, the effect will be a margin inside the border.  You lose valuable space that would otherwise be useful for information.</a:t>
            </a:r>
          </a:p>
          <a:p>
            <a:endParaRPr lang="en-US" altLang="en-US">
              <a:latin typeface="Arial" panose="020B0604020202020204" pitchFamily="34" charset="0"/>
            </a:endParaRPr>
          </a:p>
          <a:p>
            <a:r>
              <a:rPr lang="en-US" altLang="en-US">
                <a:latin typeface="Arial" panose="020B0604020202020204" pitchFamily="34" charset="0"/>
              </a:rPr>
              <a:t>Remember, you’re projecting a dark background onto a darkened screen in the session room.  The effect is better with no projected border.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0CB1870C-AB54-4C95-B58C-8C6D43364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CC78AE-D956-4A7F-B7BB-6A693B1ABECA}" type="slidenum">
              <a:rPr lang="en-US" altLang="en-US" sz="1000"/>
              <a:pPr>
                <a:spcBef>
                  <a:spcPct val="0"/>
                </a:spcBef>
              </a:pPr>
              <a:t>18</a:t>
            </a:fld>
            <a:endParaRPr lang="en-US" altLang="en-US" sz="1000"/>
          </a:p>
        </p:txBody>
      </p:sp>
      <p:sp>
        <p:nvSpPr>
          <p:cNvPr id="41987" name="Rectangle 2">
            <a:extLst>
              <a:ext uri="{FF2B5EF4-FFF2-40B4-BE49-F238E27FC236}">
                <a16:creationId xmlns:a16="http://schemas.microsoft.com/office/drawing/2014/main" id="{F2FE3E66-37A8-4CA0-95EB-BEBB4C1E7F00}"/>
              </a:ext>
            </a:extLst>
          </p:cNvPr>
          <p:cNvSpPr>
            <a:spLocks noGrp="1" noRot="1" noChangeAspect="1" noChangeArrowheads="1" noTextEdit="1"/>
          </p:cNvSpPr>
          <p:nvPr>
            <p:ph type="sldImg"/>
          </p:nvPr>
        </p:nvSpPr>
        <p:spPr>
          <a:ln cap="flat"/>
        </p:spPr>
      </p:sp>
      <p:sp>
        <p:nvSpPr>
          <p:cNvPr id="41988" name="Rectangle 3">
            <a:extLst>
              <a:ext uri="{FF2B5EF4-FFF2-40B4-BE49-F238E27FC236}">
                <a16:creationId xmlns:a16="http://schemas.microsoft.com/office/drawing/2014/main" id="{3EF167FC-DC7F-4AFF-9DCF-049B77C4A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Don’t force the audience to study your diagram in order to understand it.  Instead, make it simple so that you can walk them through details.</a:t>
            </a:r>
          </a:p>
          <a:p>
            <a:endParaRPr lang="en-US" altLang="en-US">
              <a:latin typeface="Arial" panose="020B0604020202020204" pitchFamily="34" charset="0"/>
            </a:endParaRPr>
          </a:p>
          <a:p>
            <a:r>
              <a:rPr lang="en-US" altLang="en-US">
                <a:latin typeface="Arial" panose="020B0604020202020204" pitchFamily="34" charset="0"/>
              </a:rPr>
              <a:t>Keep the diagram uncluttered.  Use large fonts to make text readable.</a:t>
            </a:r>
          </a:p>
          <a:p>
            <a:endParaRPr lang="en-US" altLang="en-US">
              <a:latin typeface="Arial" panose="020B0604020202020204" pitchFamily="34" charset="0"/>
            </a:endParaRPr>
          </a:p>
          <a:p>
            <a:r>
              <a:rPr lang="en-US" altLang="en-US">
                <a:latin typeface="Arial" panose="020B0604020202020204" pitchFamily="34" charset="0"/>
              </a:rPr>
              <a:t>Do not use borders because borders take away space that is better used to make your diagram readable.</a:t>
            </a:r>
          </a:p>
          <a:p>
            <a:endParaRPr lang="en-US" altLang="en-US">
              <a:latin typeface="Arial" panose="020B0604020202020204" pitchFamily="34" charset="0"/>
            </a:endParaRPr>
          </a:p>
          <a:p>
            <a:r>
              <a:rPr lang="en-US" altLang="en-US">
                <a:latin typeface="Arial" panose="020B0604020202020204" pitchFamily="34" charset="0"/>
              </a:rPr>
              <a:t>Animation can make diagrams easy to understand.  An especially effective effect is use of animation to build a diagram piece-by-piece.  With each click of the slide controller another piece of the diagram appears and is explained by the speaker.  The following example uses this technique.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54185A87-32F6-48E7-BFC4-F38B8E149D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5B4743-2EE0-4EC8-8604-76CC47E91C2B}" type="slidenum">
              <a:rPr lang="en-US" altLang="en-US" sz="1000"/>
              <a:pPr>
                <a:spcBef>
                  <a:spcPct val="0"/>
                </a:spcBef>
              </a:pPr>
              <a:t>19</a:t>
            </a:fld>
            <a:endParaRPr lang="en-US" altLang="en-US" sz="1000"/>
          </a:p>
        </p:txBody>
      </p:sp>
      <p:sp>
        <p:nvSpPr>
          <p:cNvPr id="44035" name="Rectangle 2">
            <a:extLst>
              <a:ext uri="{FF2B5EF4-FFF2-40B4-BE49-F238E27FC236}">
                <a16:creationId xmlns:a16="http://schemas.microsoft.com/office/drawing/2014/main" id="{E4AFD6D0-3AC8-4ADC-99F1-54AE148F2938}"/>
              </a:ext>
            </a:extLst>
          </p:cNvPr>
          <p:cNvSpPr>
            <a:spLocks noGrp="1" noRot="1" noChangeAspect="1" noChangeArrowheads="1" noTextEdit="1"/>
          </p:cNvSpPr>
          <p:nvPr>
            <p:ph type="sldImg"/>
          </p:nvPr>
        </p:nvSpPr>
        <p:spPr>
          <a:ln cap="flat"/>
        </p:spPr>
      </p:sp>
      <p:sp>
        <p:nvSpPr>
          <p:cNvPr id="44036" name="Rectangle 3">
            <a:extLst>
              <a:ext uri="{FF2B5EF4-FFF2-40B4-BE49-F238E27FC236}">
                <a16:creationId xmlns:a16="http://schemas.microsoft.com/office/drawing/2014/main" id="{1FABEA36-747C-4442-97AB-A4A09C50A31E}"/>
              </a:ext>
            </a:extLst>
          </p:cNvPr>
          <p:cNvSpPr>
            <a:spLocks noGrp="1" noChangeArrowheads="1"/>
          </p:cNvSpPr>
          <p:nvPr>
            <p:ph type="body" idx="1"/>
          </p:nvPr>
        </p:nvSpPr>
        <p:spPr>
          <a:xfrm>
            <a:off x="914400" y="4343400"/>
            <a:ext cx="5029200" cy="413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Several characteristics of this example are not obvious:</a:t>
            </a:r>
          </a:p>
          <a:p>
            <a:endParaRPr lang="en-US" altLang="en-US">
              <a:latin typeface="Arial" panose="020B0604020202020204" pitchFamily="34" charset="0"/>
            </a:endParaRPr>
          </a:p>
          <a:p>
            <a:r>
              <a:rPr lang="en-US" altLang="en-US">
                <a:latin typeface="Arial" panose="020B0604020202020204" pitchFamily="34" charset="0"/>
              </a:rPr>
              <a:t>1.  The connection lines use a weight of 2.5, rather than PowerPoint’’s default value of 1.0.  This makes little difference when the diagram is viewed on a monitor, but makes things </a:t>
            </a:r>
            <a:r>
              <a:rPr lang="en-US" altLang="en-US" b="1">
                <a:latin typeface="Arial" panose="020B0604020202020204" pitchFamily="34" charset="0"/>
              </a:rPr>
              <a:t>much</a:t>
            </a:r>
            <a:r>
              <a:rPr lang="en-US" altLang="en-US">
                <a:latin typeface="Arial" panose="020B0604020202020204" pitchFamily="34" charset="0"/>
              </a:rPr>
              <a:t> easier to see when projected.</a:t>
            </a:r>
          </a:p>
          <a:p>
            <a:endParaRPr lang="en-US" altLang="en-US">
              <a:latin typeface="Arial" panose="020B0604020202020204" pitchFamily="34" charset="0"/>
            </a:endParaRPr>
          </a:p>
          <a:p>
            <a:r>
              <a:rPr lang="en-US" altLang="en-US">
                <a:latin typeface="Arial" panose="020B0604020202020204" pitchFamily="34" charset="0"/>
              </a:rPr>
              <a:t>2.  The yellow boxes use an even heavier weight.</a:t>
            </a:r>
          </a:p>
          <a:p>
            <a:endParaRPr lang="en-US" altLang="en-US">
              <a:latin typeface="Arial" panose="020B0604020202020204" pitchFamily="34" charset="0"/>
            </a:endParaRPr>
          </a:p>
          <a:p>
            <a:r>
              <a:rPr lang="en-US" altLang="en-US">
                <a:latin typeface="Arial" panose="020B0604020202020204" pitchFamily="34" charset="0"/>
              </a:rPr>
              <a:t>3.  The signal names to the right of the PSMB box will be difficult to see because they have a small 20 pt font.  Presumably the speaker would walk the audience through the signal names when each name appears on the screen</a:t>
            </a:r>
          </a:p>
          <a:p>
            <a:endParaRPr lang="en-US" altLang="en-US">
              <a:latin typeface="Arial" panose="020B0604020202020204" pitchFamily="34" charset="0"/>
            </a:endParaRPr>
          </a:p>
          <a:p>
            <a:r>
              <a:rPr lang="en-US" altLang="en-US">
                <a:latin typeface="Arial" panose="020B0604020202020204" pitchFamily="34" charset="0"/>
              </a:rPr>
              <a:t>4.  We purposely use a “fly from left” animation to draw  the attention of the audience as each piece of the diagram appears.  As diagrams become increasing busy, making an object appear instantly would not be obvious to the audience.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6548D7A5-E3B5-41DF-8074-74BFB5DF5E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446611-5185-4884-B11A-17395F9F2E1D}" type="slidenum">
              <a:rPr lang="en-US" altLang="en-US" sz="1000"/>
              <a:pPr>
                <a:spcBef>
                  <a:spcPct val="0"/>
                </a:spcBef>
              </a:pPr>
              <a:t>2</a:t>
            </a:fld>
            <a:endParaRPr lang="en-US" altLang="en-US" sz="1000"/>
          </a:p>
        </p:txBody>
      </p:sp>
      <p:sp>
        <p:nvSpPr>
          <p:cNvPr id="7171" name="Rectangle 2">
            <a:extLst>
              <a:ext uri="{FF2B5EF4-FFF2-40B4-BE49-F238E27FC236}">
                <a16:creationId xmlns:a16="http://schemas.microsoft.com/office/drawing/2014/main" id="{0C7BDD44-8557-4202-904C-1BF15588F36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22E7D5D-3D43-4799-9312-9B043B48E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View it</a:t>
            </a:r>
            <a:r>
              <a:rPr lang="en-US" altLang="en-US" dirty="0">
                <a:latin typeface="Arial" panose="020B0604020202020204" pitchFamily="34" charset="0"/>
              </a:rPr>
              <a:t> as a slide show first.  It will highlight important aspects of your presentation, and give you an example of a presentation that conforms to ITC presentation standards and guidelines.</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Virus checker</a:t>
            </a:r>
            <a:r>
              <a:rPr lang="en-US" altLang="en-US" dirty="0">
                <a:latin typeface="Arial" panose="020B0604020202020204" pitchFamily="34" charset="0"/>
              </a:rPr>
              <a:t>:  When we created this presentation guide it contained no known viruses.  This file was checked by current anti-virus software before being distributed to authors.  You should use a good, up to date virus checker on </a:t>
            </a:r>
            <a:r>
              <a:rPr lang="en-US" altLang="en-US" dirty="0">
                <a:solidFill>
                  <a:schemeClr val="hlink"/>
                </a:solidFill>
                <a:latin typeface="Arial" panose="020B0604020202020204" pitchFamily="34" charset="0"/>
              </a:rPr>
              <a:t>this file</a:t>
            </a:r>
            <a:r>
              <a:rPr lang="en-US" altLang="en-US" dirty="0">
                <a:latin typeface="Arial" panose="020B0604020202020204" pitchFamily="34" charset="0"/>
              </a:rPr>
              <a:t>, and any other file you import from an outside source.  Make sure your virus checker’s data files are up to date, too.  </a:t>
            </a:r>
            <a:r>
              <a:rPr lang="en-US" altLang="en-US" dirty="0">
                <a:solidFill>
                  <a:schemeClr val="hlink"/>
                </a:solidFill>
                <a:latin typeface="Arial" panose="020B0604020202020204" pitchFamily="34" charset="0"/>
              </a:rPr>
              <a:t>Keep in mind:  </a:t>
            </a:r>
            <a:r>
              <a:rPr lang="en-US" altLang="en-US" b="1" dirty="0">
                <a:solidFill>
                  <a:schemeClr val="hlink"/>
                </a:solidFill>
                <a:latin typeface="Arial" panose="020B0604020202020204" pitchFamily="34" charset="0"/>
              </a:rPr>
              <a:t>the version of this file you are reading may be different from the version we checked!</a:t>
            </a:r>
          </a:p>
          <a:p>
            <a:pPr eaLnBrk="1" hangingPunct="1"/>
            <a:endParaRPr lang="en-US" altLang="en-US" b="1" dirty="0">
              <a:solidFill>
                <a:schemeClr val="hlink"/>
              </a:solidFill>
              <a:latin typeface="Arial" panose="020B0604020202020204" pitchFamily="34" charset="0"/>
            </a:endParaRPr>
          </a:p>
          <a:p>
            <a:pPr eaLnBrk="1" hangingPunct="1"/>
            <a:r>
              <a:rPr lang="en-US" altLang="en-US" b="1" dirty="0">
                <a:latin typeface="Arial" panose="020B0604020202020204" pitchFamily="34" charset="0"/>
              </a:rPr>
              <a:t>Confidentiality:</a:t>
            </a:r>
            <a:r>
              <a:rPr lang="en-US" altLang="en-US" dirty="0">
                <a:latin typeface="Arial" panose="020B0604020202020204" pitchFamily="34" charset="0"/>
              </a:rPr>
              <a:t> We respect your copyright, and do not distribute your presentation before the conference.  However, we cannot promise strict confidentiality of your presentation before the conference, because others have read access to our FTP sites.  Do not include confidential information in your presentation.</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Test Slide:</a:t>
            </a:r>
            <a:r>
              <a:rPr lang="en-US" altLang="en-US" dirty="0">
                <a:latin typeface="Arial" panose="020B0604020202020204" pitchFamily="34" charset="0"/>
              </a:rPr>
              <a:t>  A test slide is included as a “hidden slide” after the end of this presentation.  If you want to do a trial projection, ensure that your projector projects the entire slide, and that aspect ratios are correct.  We will use the same test slide at the conference for setup of our projection equipment.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6405BF15-DD76-45A6-BA3F-F3523C7277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88790C-0E77-4E06-8650-B31D54AD516E}" type="slidenum">
              <a:rPr lang="en-US" altLang="en-US" sz="1000"/>
              <a:pPr>
                <a:spcBef>
                  <a:spcPct val="0"/>
                </a:spcBef>
              </a:pPr>
              <a:t>20</a:t>
            </a:fld>
            <a:endParaRPr lang="en-US" altLang="en-US" sz="1000"/>
          </a:p>
        </p:txBody>
      </p:sp>
      <p:sp>
        <p:nvSpPr>
          <p:cNvPr id="46083" name="Rectangle 2">
            <a:extLst>
              <a:ext uri="{FF2B5EF4-FFF2-40B4-BE49-F238E27FC236}">
                <a16:creationId xmlns:a16="http://schemas.microsoft.com/office/drawing/2014/main" id="{0F51EA5D-7C27-4AE8-BA42-C3F28725DC04}"/>
              </a:ext>
            </a:extLst>
          </p:cNvPr>
          <p:cNvSpPr>
            <a:spLocks noGrp="1" noRot="1" noChangeAspect="1" noChangeArrowheads="1" noTextEdit="1"/>
          </p:cNvSpPr>
          <p:nvPr>
            <p:ph type="sldImg"/>
          </p:nvPr>
        </p:nvSpPr>
        <p:spPr>
          <a:ln cap="flat"/>
        </p:spPr>
      </p:sp>
      <p:sp>
        <p:nvSpPr>
          <p:cNvPr id="46084" name="Rectangle 3">
            <a:extLst>
              <a:ext uri="{FF2B5EF4-FFF2-40B4-BE49-F238E27FC236}">
                <a16:creationId xmlns:a16="http://schemas.microsoft.com/office/drawing/2014/main" id="{DD61E958-CF91-4D12-85AB-1BED00320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Simple is best.  It usually would be a mistake to take a detailed graph that appears in the proceedings and use it directly in a slide.</a:t>
            </a:r>
          </a:p>
          <a:p>
            <a:endParaRPr lang="en-US" altLang="en-US">
              <a:latin typeface="Arial" panose="020B0604020202020204" pitchFamily="34" charset="0"/>
            </a:endParaRPr>
          </a:p>
          <a:p>
            <a:r>
              <a:rPr lang="en-US" altLang="en-US">
                <a:latin typeface="Arial" panose="020B0604020202020204" pitchFamily="34" charset="0"/>
              </a:rPr>
              <a:t>Use graphs to summarize relationships.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D0480A3E-6EAF-4CE7-B850-1D10AB44F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40B309-AF0D-4A61-B4AC-FB4B6284868C}" type="slidenum">
              <a:rPr lang="en-US" altLang="en-US" sz="1000"/>
              <a:pPr>
                <a:spcBef>
                  <a:spcPct val="0"/>
                </a:spcBef>
              </a:pPr>
              <a:t>21</a:t>
            </a:fld>
            <a:endParaRPr lang="en-US" altLang="en-US" sz="1000"/>
          </a:p>
        </p:txBody>
      </p:sp>
      <p:sp>
        <p:nvSpPr>
          <p:cNvPr id="48131" name="Rectangle 2">
            <a:extLst>
              <a:ext uri="{FF2B5EF4-FFF2-40B4-BE49-F238E27FC236}">
                <a16:creationId xmlns:a16="http://schemas.microsoft.com/office/drawing/2014/main" id="{73FF6ED4-8A22-4973-B57D-A54A94B51B2F}"/>
              </a:ext>
            </a:extLst>
          </p:cNvPr>
          <p:cNvSpPr>
            <a:spLocks noGrp="1" noRot="1" noChangeAspect="1" noChangeArrowheads="1" noTextEdit="1"/>
          </p:cNvSpPr>
          <p:nvPr>
            <p:ph type="sldImg"/>
          </p:nvPr>
        </p:nvSpPr>
        <p:spPr>
          <a:ln cap="flat"/>
        </p:spPr>
      </p:sp>
      <p:sp>
        <p:nvSpPr>
          <p:cNvPr id="48132" name="Rectangle 3">
            <a:extLst>
              <a:ext uri="{FF2B5EF4-FFF2-40B4-BE49-F238E27FC236}">
                <a16:creationId xmlns:a16="http://schemas.microsoft.com/office/drawing/2014/main" id="{8AE9B9B0-DE89-4EDA-B745-3033671D10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Oversimplify, if necessary for understanding of relationships.  You can always refer the audience back to your full paper in the proceedings.</a:t>
            </a:r>
          </a:p>
          <a:p>
            <a:endParaRPr lang="en-US" altLang="en-US">
              <a:latin typeface="Arial" panose="020B0604020202020204" pitchFamily="34" charset="0"/>
            </a:endParaRPr>
          </a:p>
          <a:p>
            <a:r>
              <a:rPr lang="en-US" altLang="en-US">
                <a:latin typeface="Arial" panose="020B0604020202020204" pitchFamily="34" charset="0"/>
              </a:rPr>
              <a:t>Note the use of thicker than default lines to promote easier viewing.</a:t>
            </a:r>
          </a:p>
          <a:p>
            <a:endParaRPr lang="en-US" altLang="en-US">
              <a:latin typeface="Arial" panose="020B0604020202020204" pitchFamily="34" charset="0"/>
            </a:endParaRPr>
          </a:p>
          <a:p>
            <a:r>
              <a:rPr lang="en-US" altLang="en-US">
                <a:latin typeface="Arial" panose="020B0604020202020204" pitchFamily="34" charset="0"/>
              </a:rPr>
              <a:t>In this example the author discusses relationships in three areas of the curve, and makes each of the three areas appear at the by clicking the slide controller.</a:t>
            </a:r>
          </a:p>
          <a:p>
            <a:endParaRPr lang="en-US" altLang="en-US">
              <a:latin typeface="Arial" panose="020B0604020202020204" pitchFamily="34" charset="0"/>
            </a:endParaRPr>
          </a:p>
          <a:p>
            <a:r>
              <a:rPr lang="en-US" altLang="en-US">
                <a:latin typeface="Arial" panose="020B0604020202020204" pitchFamily="34" charset="0"/>
              </a:rPr>
              <a:t>Remember to label the Axes!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10D7F0BD-6D8C-46BB-A1B9-FE2EE15FE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D5CCB8-5594-40B4-9FEF-6923226EE51C}" type="slidenum">
              <a:rPr lang="en-US" altLang="en-US" sz="1000"/>
              <a:pPr>
                <a:spcBef>
                  <a:spcPct val="0"/>
                </a:spcBef>
              </a:pPr>
              <a:t>22</a:t>
            </a:fld>
            <a:endParaRPr lang="en-US" altLang="en-US" sz="1000"/>
          </a:p>
        </p:txBody>
      </p:sp>
      <p:sp>
        <p:nvSpPr>
          <p:cNvPr id="50179" name="Rectangle 2">
            <a:extLst>
              <a:ext uri="{FF2B5EF4-FFF2-40B4-BE49-F238E27FC236}">
                <a16:creationId xmlns:a16="http://schemas.microsoft.com/office/drawing/2014/main" id="{22517DE2-63B8-4092-9B00-F8EB2D348EBF}"/>
              </a:ext>
            </a:extLst>
          </p:cNvPr>
          <p:cNvSpPr>
            <a:spLocks noGrp="1" noRot="1" noChangeAspect="1" noChangeArrowheads="1" noTextEdit="1"/>
          </p:cNvSpPr>
          <p:nvPr>
            <p:ph type="sldImg"/>
          </p:nvPr>
        </p:nvSpPr>
        <p:spPr>
          <a:ln cap="flat"/>
        </p:spPr>
      </p:sp>
      <p:sp>
        <p:nvSpPr>
          <p:cNvPr id="50180" name="Rectangle 3">
            <a:extLst>
              <a:ext uri="{FF2B5EF4-FFF2-40B4-BE49-F238E27FC236}">
                <a16:creationId xmlns:a16="http://schemas.microsoft.com/office/drawing/2014/main" id="{36627002-6C46-4792-B49E-02701D2F53C4}"/>
              </a:ext>
            </a:extLst>
          </p:cNvPr>
          <p:cNvSpPr>
            <a:spLocks noGrp="1" noChangeArrowheads="1"/>
          </p:cNvSpPr>
          <p:nvPr>
            <p:ph type="body" idx="1"/>
          </p:nvPr>
        </p:nvSpPr>
        <p:spPr>
          <a:xfrm>
            <a:off x="914400" y="4191000"/>
            <a:ext cx="5029200" cy="4902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8C57C4A4-35C3-43F4-B248-188E39D54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880C19-CEA6-428F-B393-BD66EC6BF52E}" type="slidenum">
              <a:rPr lang="en-US" altLang="en-US" sz="1000"/>
              <a:pPr>
                <a:spcBef>
                  <a:spcPct val="0"/>
                </a:spcBef>
              </a:pPr>
              <a:t>23</a:t>
            </a:fld>
            <a:endParaRPr lang="en-US" altLang="en-US" sz="1000"/>
          </a:p>
        </p:txBody>
      </p:sp>
      <p:sp>
        <p:nvSpPr>
          <p:cNvPr id="52227" name="Rectangle 2">
            <a:extLst>
              <a:ext uri="{FF2B5EF4-FFF2-40B4-BE49-F238E27FC236}">
                <a16:creationId xmlns:a16="http://schemas.microsoft.com/office/drawing/2014/main" id="{08CB40DC-5C59-4CF7-9A05-2FBCD5B2F7F5}"/>
              </a:ext>
            </a:extLst>
          </p:cNvPr>
          <p:cNvSpPr>
            <a:spLocks noGrp="1" noRot="1" noChangeAspect="1" noChangeArrowheads="1" noTextEdit="1"/>
          </p:cNvSpPr>
          <p:nvPr>
            <p:ph type="sldImg"/>
          </p:nvPr>
        </p:nvSpPr>
        <p:spPr>
          <a:ln cap="flat"/>
        </p:spPr>
      </p:sp>
      <p:sp>
        <p:nvSpPr>
          <p:cNvPr id="52228" name="Rectangle 3">
            <a:extLst>
              <a:ext uri="{FF2B5EF4-FFF2-40B4-BE49-F238E27FC236}">
                <a16:creationId xmlns:a16="http://schemas.microsoft.com/office/drawing/2014/main" id="{28F42FD1-E6E9-4619-9CC7-CA39992A85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bad examples that follow are closely patterned after slides that we have seen in previous conferences.  </a:t>
            </a:r>
          </a:p>
          <a:p>
            <a:endParaRPr lang="en-US" altLang="en-US">
              <a:latin typeface="Arial" panose="020B0604020202020204" pitchFamily="34" charset="0"/>
            </a:endParaRPr>
          </a:p>
          <a:p>
            <a:r>
              <a:rPr lang="en-US" altLang="en-US">
                <a:latin typeface="Arial" panose="020B0604020202020204" pitchFamily="34" charset="0"/>
              </a:rPr>
              <a:t>The examples in this document are not as bad as the worst we have seen in actual slide review.  Most authors simply wouldn’t believe it if we included some </a:t>
            </a:r>
            <a:r>
              <a:rPr lang="en-US" altLang="en-US" b="1">
                <a:latin typeface="Arial" panose="020B0604020202020204" pitchFamily="34" charset="0"/>
              </a:rPr>
              <a:t>truly bad examples of real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CC425F91-5306-406E-99A9-29DDE769CA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DA03D5-11B6-49C7-BD6D-61AD177F9572}" type="slidenum">
              <a:rPr lang="en-US" altLang="en-US" sz="1000"/>
              <a:pPr>
                <a:spcBef>
                  <a:spcPct val="0"/>
                </a:spcBef>
              </a:pPr>
              <a:t>24</a:t>
            </a:fld>
            <a:endParaRPr lang="en-US" altLang="en-US" sz="1000"/>
          </a:p>
        </p:txBody>
      </p:sp>
      <p:sp>
        <p:nvSpPr>
          <p:cNvPr id="54275" name="Rectangle 2">
            <a:extLst>
              <a:ext uri="{FF2B5EF4-FFF2-40B4-BE49-F238E27FC236}">
                <a16:creationId xmlns:a16="http://schemas.microsoft.com/office/drawing/2014/main" id="{123EC95A-02CE-477A-B909-880784ED47DF}"/>
              </a:ext>
            </a:extLst>
          </p:cNvPr>
          <p:cNvSpPr>
            <a:spLocks noGrp="1" noRot="1" noChangeAspect="1" noChangeArrowheads="1" noTextEdit="1"/>
          </p:cNvSpPr>
          <p:nvPr>
            <p:ph type="sldImg"/>
          </p:nvPr>
        </p:nvSpPr>
        <p:spPr>
          <a:ln cap="flat"/>
        </p:spPr>
      </p:sp>
      <p:sp>
        <p:nvSpPr>
          <p:cNvPr id="54276" name="Rectangle 3">
            <a:extLst>
              <a:ext uri="{FF2B5EF4-FFF2-40B4-BE49-F238E27FC236}">
                <a16:creationId xmlns:a16="http://schemas.microsoft.com/office/drawing/2014/main" id="{C1A04845-4ED1-47A3-8549-77BF8DE2D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 The text in the “slide” above speaks for itself.  Probably no author would combine all the bad practices into one single slide, but a few of the bad practices creep into many presentations each year.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5D705F42-9D95-4248-B2B2-702E54C4E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3A47A3-8F7C-41DA-A141-FA8E65D92A58}" type="slidenum">
              <a:rPr lang="en-US" altLang="en-US" sz="1000"/>
              <a:pPr>
                <a:spcBef>
                  <a:spcPct val="0"/>
                </a:spcBef>
              </a:pPr>
              <a:t>25</a:t>
            </a:fld>
            <a:endParaRPr lang="en-US" altLang="en-US" sz="1000"/>
          </a:p>
        </p:txBody>
      </p:sp>
      <p:sp>
        <p:nvSpPr>
          <p:cNvPr id="56323" name="Rectangle 2">
            <a:extLst>
              <a:ext uri="{FF2B5EF4-FFF2-40B4-BE49-F238E27FC236}">
                <a16:creationId xmlns:a16="http://schemas.microsoft.com/office/drawing/2014/main" id="{EB3A1E0F-43A0-4547-99F7-FEE054653587}"/>
              </a:ext>
            </a:extLst>
          </p:cNvPr>
          <p:cNvSpPr>
            <a:spLocks noGrp="1" noRot="1" noChangeAspect="1" noChangeArrowheads="1" noTextEdit="1"/>
          </p:cNvSpPr>
          <p:nvPr>
            <p:ph type="sldImg"/>
          </p:nvPr>
        </p:nvSpPr>
        <p:spPr>
          <a:ln cap="flat"/>
        </p:spPr>
      </p:sp>
      <p:sp>
        <p:nvSpPr>
          <p:cNvPr id="56324" name="Rectangle 3">
            <a:extLst>
              <a:ext uri="{FF2B5EF4-FFF2-40B4-BE49-F238E27FC236}">
                <a16:creationId xmlns:a16="http://schemas.microsoft.com/office/drawing/2014/main" id="{F59BF4F2-18C6-4C11-AE88-DA80EF4A0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doesn’t look too horrible on a monitor, but it is really bad when projected.  The orange/green/yellow  combination in the PSMB box becomes unreadable.  (Actually, some of it is pretty bad on a monitor, too.)</a:t>
            </a:r>
          </a:p>
          <a:p>
            <a:endParaRPr lang="en-US" altLang="en-US">
              <a:latin typeface="Arial" panose="020B0604020202020204" pitchFamily="34" charset="0"/>
            </a:endParaRPr>
          </a:p>
          <a:p>
            <a:r>
              <a:rPr lang="en-US" altLang="en-US">
                <a:latin typeface="Arial" panose="020B0604020202020204" pitchFamily="34" charset="0"/>
              </a:rPr>
              <a:t>Signal names to the right of PSMB are too small for a projection, even near the front of a session room.  Note that they’re readable on a monitor, though.  The orange lettering on the blue background is hard on the eyes.</a:t>
            </a:r>
          </a:p>
          <a:p>
            <a:endParaRPr lang="en-US" altLang="en-US">
              <a:latin typeface="Arial" panose="020B0604020202020204" pitchFamily="34" charset="0"/>
            </a:endParaRPr>
          </a:p>
          <a:p>
            <a:r>
              <a:rPr lang="en-US" altLang="en-US">
                <a:latin typeface="Arial" panose="020B0604020202020204" pitchFamily="34" charset="0"/>
              </a:rPr>
              <a:t>The red 1-point vertical lines provide difficult viewing in a projection room, as do the light blue board numbers on a dark blue background.  However, the blue letters are ok on a monitor.</a:t>
            </a:r>
          </a:p>
          <a:p>
            <a:endParaRPr lang="en-US" altLang="en-US">
              <a:latin typeface="Arial" panose="020B0604020202020204" pitchFamily="34" charset="0"/>
            </a:endParaRPr>
          </a:p>
          <a:p>
            <a:r>
              <a:rPr lang="en-US" altLang="en-US">
                <a:latin typeface="Arial" panose="020B0604020202020204" pitchFamily="34" charset="0"/>
              </a:rPr>
              <a:t>Was the (upper left) black text on a dark blue background easy to see?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a:extLst>
              <a:ext uri="{FF2B5EF4-FFF2-40B4-BE49-F238E27FC236}">
                <a16:creationId xmlns:a16="http://schemas.microsoft.com/office/drawing/2014/main" id="{893E26F5-D837-491D-AB3C-46C6D1C5A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F9CC20-CA6A-41B1-B1D2-987A3E00795C}" type="slidenum">
              <a:rPr lang="en-US" altLang="en-US" sz="1000"/>
              <a:pPr>
                <a:spcBef>
                  <a:spcPct val="0"/>
                </a:spcBef>
              </a:pPr>
              <a:t>26</a:t>
            </a:fld>
            <a:endParaRPr lang="en-US" altLang="en-US" sz="1000"/>
          </a:p>
        </p:txBody>
      </p:sp>
      <p:sp>
        <p:nvSpPr>
          <p:cNvPr id="58371" name="Rectangle 2">
            <a:extLst>
              <a:ext uri="{FF2B5EF4-FFF2-40B4-BE49-F238E27FC236}">
                <a16:creationId xmlns:a16="http://schemas.microsoft.com/office/drawing/2014/main" id="{E785B967-61B4-443A-A582-98E78CB7BDEC}"/>
              </a:ext>
            </a:extLst>
          </p:cNvPr>
          <p:cNvSpPr>
            <a:spLocks noGrp="1" noRot="1" noChangeAspect="1" noChangeArrowheads="1" noTextEdit="1"/>
          </p:cNvSpPr>
          <p:nvPr>
            <p:ph type="sldImg"/>
          </p:nvPr>
        </p:nvSpPr>
        <p:spPr>
          <a:ln cap="flat"/>
        </p:spPr>
      </p:sp>
      <p:sp>
        <p:nvSpPr>
          <p:cNvPr id="58372" name="Rectangle 3">
            <a:extLst>
              <a:ext uri="{FF2B5EF4-FFF2-40B4-BE49-F238E27FC236}">
                <a16:creationId xmlns:a16="http://schemas.microsoft.com/office/drawing/2014/main" id="{459E7387-3CA2-4F3A-94DE-6406102468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haven’t had this at ITC yet because we keep the projection computer disconnected from the sound system in the session room. </a:t>
            </a:r>
          </a:p>
          <a:p>
            <a:endParaRPr lang="en-US" altLang="en-US">
              <a:latin typeface="Arial" panose="020B0604020202020204" pitchFamily="34" charset="0"/>
            </a:endParaRPr>
          </a:p>
          <a:p>
            <a:r>
              <a:rPr lang="en-US" altLang="en-US">
                <a:latin typeface="Arial" panose="020B0604020202020204" pitchFamily="34" charset="0"/>
              </a:rPr>
              <a:t>Examples of run-away transition and sound effects are common outside of ITC, however.  Furthermore, since you are recording on your own machine, a sound system will likely be connected.  Don’t go overboard with special effects.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a:extLst>
              <a:ext uri="{FF2B5EF4-FFF2-40B4-BE49-F238E27FC236}">
                <a16:creationId xmlns:a16="http://schemas.microsoft.com/office/drawing/2014/main" id="{306CC3F1-4D6B-4C3D-8AEE-ED1F0CA8C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62A4EA-BF90-4A66-A7F1-ED40E29E7A3C}" type="slidenum">
              <a:rPr lang="en-US" altLang="en-US" sz="1000"/>
              <a:pPr>
                <a:spcBef>
                  <a:spcPct val="0"/>
                </a:spcBef>
              </a:pPr>
              <a:t>27</a:t>
            </a:fld>
            <a:endParaRPr lang="en-US" altLang="en-US" sz="1000"/>
          </a:p>
        </p:txBody>
      </p:sp>
      <p:sp>
        <p:nvSpPr>
          <p:cNvPr id="60419" name="Rectangle 2">
            <a:extLst>
              <a:ext uri="{FF2B5EF4-FFF2-40B4-BE49-F238E27FC236}">
                <a16:creationId xmlns:a16="http://schemas.microsoft.com/office/drawing/2014/main" id="{4F4832FA-EBFD-468F-A5BB-4D2FBF4B5BD4}"/>
              </a:ext>
            </a:extLst>
          </p:cNvPr>
          <p:cNvSpPr>
            <a:spLocks noGrp="1" noRot="1" noChangeAspect="1" noChangeArrowheads="1" noTextEdit="1"/>
          </p:cNvSpPr>
          <p:nvPr>
            <p:ph type="sldImg"/>
          </p:nvPr>
        </p:nvSpPr>
        <p:spPr>
          <a:ln cap="flat"/>
        </p:spPr>
      </p:sp>
      <p:sp>
        <p:nvSpPr>
          <p:cNvPr id="60420" name="Rectangle 3">
            <a:extLst>
              <a:ext uri="{FF2B5EF4-FFF2-40B4-BE49-F238E27FC236}">
                <a16:creationId xmlns:a16="http://schemas.microsoft.com/office/drawing/2014/main" id="{EF7519F3-F07F-4814-AC54-2EB0DC9BD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Contact your topic coordinator if you have any questions.  Please route any comments on this  slide guide to artdowney@cruzio.com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28EDEDE8-525E-4A3C-A180-753E5631E2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49AE89-4F53-4258-84AE-9D40F985AD58}" type="slidenum">
              <a:rPr lang="en-US" altLang="en-US" sz="1000"/>
              <a:pPr>
                <a:spcBef>
                  <a:spcPct val="0"/>
                </a:spcBef>
              </a:pPr>
              <a:t>3</a:t>
            </a:fld>
            <a:endParaRPr lang="en-US" altLang="en-US" sz="1000"/>
          </a:p>
        </p:txBody>
      </p:sp>
      <p:sp>
        <p:nvSpPr>
          <p:cNvPr id="9219" name="Rectangle 2">
            <a:extLst>
              <a:ext uri="{FF2B5EF4-FFF2-40B4-BE49-F238E27FC236}">
                <a16:creationId xmlns:a16="http://schemas.microsoft.com/office/drawing/2014/main" id="{FCA74B21-4669-4A00-A155-B1F2D5257EAB}"/>
              </a:ext>
            </a:extLst>
          </p:cNvPr>
          <p:cNvSpPr>
            <a:spLocks noGrp="1" noRot="1" noChangeAspect="1" noChangeArrowheads="1" noTextEdit="1"/>
          </p:cNvSpPr>
          <p:nvPr>
            <p:ph type="sldImg"/>
          </p:nvPr>
        </p:nvSpPr>
        <p:spPr>
          <a:ln cap="flat"/>
        </p:spPr>
      </p:sp>
      <p:sp>
        <p:nvSpPr>
          <p:cNvPr id="9220" name="Rectangle 3">
            <a:extLst>
              <a:ext uri="{FF2B5EF4-FFF2-40B4-BE49-F238E27FC236}">
                <a16:creationId xmlns:a16="http://schemas.microsoft.com/office/drawing/2014/main" id="{17BA6177-1432-43B9-A006-DB1915B3A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purpose of this presentation is threefold:</a:t>
            </a:r>
          </a:p>
          <a:p>
            <a:endParaRPr lang="en-US" altLang="en-US">
              <a:latin typeface="Arial" panose="020B0604020202020204" pitchFamily="34" charset="0"/>
            </a:endParaRPr>
          </a:p>
          <a:p>
            <a:r>
              <a:rPr lang="en-US" altLang="en-US">
                <a:latin typeface="Arial" panose="020B0604020202020204" pitchFamily="34" charset="0"/>
              </a:rPr>
              <a:t>1.  It documents standards which must be met and guidelines for good practice.</a:t>
            </a:r>
          </a:p>
          <a:p>
            <a:endParaRPr lang="en-US" altLang="en-US">
              <a:latin typeface="Arial" panose="020B0604020202020204" pitchFamily="34" charset="0"/>
            </a:endParaRPr>
          </a:p>
          <a:p>
            <a:r>
              <a:rPr lang="en-US" altLang="en-US">
                <a:latin typeface="Arial" panose="020B0604020202020204" pitchFamily="34" charset="0"/>
              </a:rPr>
              <a:t>2.  This presentation follows the standards and guidelines that it contains.  With the obvious exception of the “Bad examples” portion, the slide guide is an example of a presentation that conforms to both standards and guidelines.</a:t>
            </a:r>
          </a:p>
          <a:p>
            <a:endParaRPr lang="en-US" altLang="en-US">
              <a:latin typeface="Arial" panose="020B0604020202020204" pitchFamily="34" charset="0"/>
            </a:endParaRPr>
          </a:p>
          <a:p>
            <a:r>
              <a:rPr lang="en-US" altLang="en-US">
                <a:latin typeface="Arial" panose="020B0604020202020204" pitchFamily="34" charset="0"/>
              </a:rPr>
              <a:t>3. This presentation may be used as a starting point for your own ITC slides.  Simply replace the text and diagrams that you see here with your own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id="{F1D1379F-C295-4769-91F2-535FD35087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C42A76-760B-4B36-A093-DB316139D8BF}" type="slidenum">
              <a:rPr lang="en-US" altLang="en-US" sz="1000"/>
              <a:pPr>
                <a:spcBef>
                  <a:spcPct val="0"/>
                </a:spcBef>
              </a:pPr>
              <a:t>4</a:t>
            </a:fld>
            <a:endParaRPr lang="en-US" altLang="en-US" sz="1000"/>
          </a:p>
        </p:txBody>
      </p:sp>
      <p:sp>
        <p:nvSpPr>
          <p:cNvPr id="11267" name="Rectangle 2">
            <a:extLst>
              <a:ext uri="{FF2B5EF4-FFF2-40B4-BE49-F238E27FC236}">
                <a16:creationId xmlns:a16="http://schemas.microsoft.com/office/drawing/2014/main" id="{06BB69CC-E290-4D30-B71D-25FFFCC7CFA2}"/>
              </a:ext>
            </a:extLst>
          </p:cNvPr>
          <p:cNvSpPr>
            <a:spLocks noGrp="1" noRot="1" noChangeAspect="1" noChangeArrowheads="1" noTextEdit="1"/>
          </p:cNvSpPr>
          <p:nvPr>
            <p:ph type="sldImg"/>
          </p:nvPr>
        </p:nvSpPr>
        <p:spPr>
          <a:ln cap="flat"/>
        </p:spPr>
      </p:sp>
      <p:sp>
        <p:nvSpPr>
          <p:cNvPr id="11268" name="Rectangle 3">
            <a:extLst>
              <a:ext uri="{FF2B5EF4-FFF2-40B4-BE49-F238E27FC236}">
                <a16:creationId xmlns:a16="http://schemas.microsoft.com/office/drawing/2014/main" id="{E0950CF5-782A-4F60-9E46-9F791A0592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Outline slide is an outline for the major areas of your presentation -- what you’re going to talk about.  You should not include the title, introduction or conclusion in your outline.  Just highlight the major areas of your talk.</a:t>
            </a:r>
          </a:p>
          <a:p>
            <a:endParaRPr lang="en-US" altLang="en-US">
              <a:latin typeface="Arial" panose="020B0604020202020204" pitchFamily="34" charset="0"/>
            </a:endParaRPr>
          </a:p>
          <a:p>
            <a:r>
              <a:rPr lang="en-US" altLang="en-US">
                <a:latin typeface="Arial" panose="020B0604020202020204" pitchFamily="34" charset="0"/>
              </a:rPr>
              <a:t>The outline slide you are seeing is an outline for our ITC presentation guide.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6333B695-E202-47A8-ABBC-AA7A12A5C9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9BDD8A-F868-4D34-9EA3-FF6B2C373D38}" type="slidenum">
              <a:rPr lang="en-US" altLang="en-US" sz="1000"/>
              <a:pPr>
                <a:spcBef>
                  <a:spcPct val="0"/>
                </a:spcBef>
              </a:pPr>
              <a:t>5</a:t>
            </a:fld>
            <a:endParaRPr lang="en-US" altLang="en-US" sz="1000"/>
          </a:p>
        </p:txBody>
      </p:sp>
      <p:sp>
        <p:nvSpPr>
          <p:cNvPr id="13315" name="Rectangle 2">
            <a:extLst>
              <a:ext uri="{FF2B5EF4-FFF2-40B4-BE49-F238E27FC236}">
                <a16:creationId xmlns:a16="http://schemas.microsoft.com/office/drawing/2014/main" id="{89943EAB-F5FD-4B18-804F-1E18E097765C}"/>
              </a:ext>
            </a:extLst>
          </p:cNvPr>
          <p:cNvSpPr>
            <a:spLocks noGrp="1" noRot="1" noChangeAspect="1" noChangeArrowheads="1" noTextEdit="1"/>
          </p:cNvSpPr>
          <p:nvPr>
            <p:ph type="sldImg"/>
          </p:nvPr>
        </p:nvSpPr>
        <p:spPr>
          <a:ln cap="flat"/>
        </p:spPr>
      </p:sp>
      <p:sp>
        <p:nvSpPr>
          <p:cNvPr id="13316" name="Rectangle 3">
            <a:extLst>
              <a:ext uri="{FF2B5EF4-FFF2-40B4-BE49-F238E27FC236}">
                <a16:creationId xmlns:a16="http://schemas.microsoft.com/office/drawing/2014/main" id="{486EF401-F7C1-40BD-A7DB-E8DF8183AE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word “standard” in this document refers to a mandatory requirement or practice.  Failure to follow all ITC standards for visual presentation can result in your presentation being dropped from the ITC program.</a:t>
            </a:r>
          </a:p>
          <a:p>
            <a:endParaRPr lang="en-US" altLang="en-US">
              <a:latin typeface="Arial" panose="020B0604020202020204" pitchFamily="34" charset="0"/>
            </a:endParaRPr>
          </a:p>
          <a:p>
            <a:r>
              <a:rPr lang="en-US" altLang="en-US">
                <a:latin typeface="Arial" panose="020B0604020202020204" pitchFamily="34" charset="0"/>
              </a:rPr>
              <a:t>A “guideline” is a strongly suggested good practice that you should follow unless you see a compelling reason otherwise.  The guidelines we present result from ITC’s experience with hundreds of successful and unsuccessful visual presentations at past conferences.</a:t>
            </a:r>
          </a:p>
          <a:p>
            <a:endParaRPr lang="en-US" altLang="en-US">
              <a:latin typeface="Arial" panose="020B0604020202020204" pitchFamily="34" charset="0"/>
            </a:endParaRPr>
          </a:p>
          <a:p>
            <a:r>
              <a:rPr lang="en-US" altLang="en-US">
                <a:latin typeface="Arial" panose="020B0604020202020204" pitchFamily="34" charset="0"/>
              </a:rPr>
              <a:t>In order to distinguish between standards and guidelines, we show standards in a special font:</a:t>
            </a:r>
          </a:p>
          <a:p>
            <a:r>
              <a:rPr lang="en-US" altLang="en-US">
                <a:latin typeface="Arial" panose="020B0604020202020204" pitchFamily="34" charset="0"/>
              </a:rPr>
              <a:t>	Standards appear with white italic text.</a:t>
            </a:r>
          </a:p>
          <a:p>
            <a:r>
              <a:rPr lang="en-US" altLang="en-US">
                <a:latin typeface="Arial" panose="020B0604020202020204" pitchFamily="34" charset="0"/>
              </a:rPr>
              <a:t>	Guidelines are displayed with ordinary yellow text</a:t>
            </a:r>
            <a:endParaRPr lang="en-US" altLang="en-US">
              <a:solidFill>
                <a:schemeClr val="hlink"/>
              </a:solidFill>
              <a:latin typeface="Arial" panose="020B0604020202020204" pitchFamily="34" charset="0"/>
            </a:endParaRPr>
          </a:p>
          <a:p>
            <a:endParaRPr lang="en-US" altLang="en-US">
              <a:solidFill>
                <a:schemeClr val="hlink"/>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3BC9A3F4-E8A1-4FD4-96BC-702A630BB8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F03798-44ED-40BF-9AB3-D7AE777780F8}" type="slidenum">
              <a:rPr lang="en-US" altLang="en-US" sz="1000"/>
              <a:pPr>
                <a:spcBef>
                  <a:spcPct val="0"/>
                </a:spcBef>
              </a:pPr>
              <a:t>6</a:t>
            </a:fld>
            <a:endParaRPr lang="en-US" altLang="en-US" sz="1000"/>
          </a:p>
        </p:txBody>
      </p:sp>
      <p:sp>
        <p:nvSpPr>
          <p:cNvPr id="15363" name="Rectangle 2">
            <a:extLst>
              <a:ext uri="{FF2B5EF4-FFF2-40B4-BE49-F238E27FC236}">
                <a16:creationId xmlns:a16="http://schemas.microsoft.com/office/drawing/2014/main" id="{0DD68623-D63F-4BFF-B82A-FAF964F4EE54}"/>
              </a:ext>
            </a:extLst>
          </p:cNvPr>
          <p:cNvSpPr>
            <a:spLocks noGrp="1" noRot="1" noChangeAspect="1" noChangeArrowheads="1" noTextEdit="1"/>
          </p:cNvSpPr>
          <p:nvPr>
            <p:ph type="sldImg"/>
          </p:nvPr>
        </p:nvSpPr>
        <p:spPr>
          <a:ln cap="flat"/>
        </p:spPr>
      </p:sp>
      <p:sp>
        <p:nvSpPr>
          <p:cNvPr id="15364" name="Rectangle 3">
            <a:extLst>
              <a:ext uri="{FF2B5EF4-FFF2-40B4-BE49-F238E27FC236}">
                <a16:creationId xmlns:a16="http://schemas.microsoft.com/office/drawing/2014/main" id="{83D03C3A-B763-4A7B-AE6A-E268F5BE7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5" name="Rectangle 4">
            <a:extLst>
              <a:ext uri="{FF2B5EF4-FFF2-40B4-BE49-F238E27FC236}">
                <a16:creationId xmlns:a16="http://schemas.microsoft.com/office/drawing/2014/main" id="{E9ACAE1F-99CF-42A7-B0D2-2A1114A49995}"/>
              </a:ext>
            </a:extLst>
          </p:cNvPr>
          <p:cNvSpPr>
            <a:spLocks noChangeArrowheads="1"/>
          </p:cNvSpPr>
          <p:nvPr/>
        </p:nvSpPr>
        <p:spPr bwMode="auto">
          <a:xfrm>
            <a:off x="685800" y="5867400"/>
            <a:ext cx="5334000" cy="1447800"/>
          </a:xfrm>
          <a:prstGeom prst="rect">
            <a:avLst/>
          </a:prstGeom>
          <a:noFill/>
          <a:ln w="152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2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E7AD3CB6-B993-4D74-A76A-A833A5A73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3909BE-A165-4448-BF6C-BCDDA63143DF}" type="slidenum">
              <a:rPr lang="en-US" altLang="en-US" sz="1000"/>
              <a:pPr>
                <a:spcBef>
                  <a:spcPct val="0"/>
                </a:spcBef>
              </a:pPr>
              <a:t>7</a:t>
            </a:fld>
            <a:endParaRPr lang="en-US" altLang="en-US" sz="1000"/>
          </a:p>
        </p:txBody>
      </p:sp>
      <p:sp>
        <p:nvSpPr>
          <p:cNvPr id="17411" name="Rectangle 2">
            <a:extLst>
              <a:ext uri="{FF2B5EF4-FFF2-40B4-BE49-F238E27FC236}">
                <a16:creationId xmlns:a16="http://schemas.microsoft.com/office/drawing/2014/main" id="{8E1B6E9A-F36E-473D-9C8F-3310BA488096}"/>
              </a:ext>
            </a:extLst>
          </p:cNvPr>
          <p:cNvSpPr>
            <a:spLocks noGrp="1" noRot="1" noChangeAspect="1" noChangeArrowheads="1" noTextEdit="1"/>
          </p:cNvSpPr>
          <p:nvPr>
            <p:ph type="sldImg"/>
          </p:nvPr>
        </p:nvSpPr>
        <p:spPr>
          <a:ln cap="flat"/>
        </p:spPr>
      </p:sp>
      <p:sp>
        <p:nvSpPr>
          <p:cNvPr id="47108" name="Rectangle 3">
            <a:extLst>
              <a:ext uri="{FF2B5EF4-FFF2-40B4-BE49-F238E27FC236}">
                <a16:creationId xmlns:a16="http://schemas.microsoft.com/office/drawing/2014/main" id="{FF4726EB-8F77-4316-992D-6352BCF1F232}"/>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Arial" pitchFamily="34" charset="0"/>
              </a:rPr>
              <a:t>Comments from the yellow card surveys show that one of the most common complaints from attendees is unreadable visual aids.  If you follow these guidelines you can avoid two of the most common pitfalls:</a:t>
            </a:r>
          </a:p>
          <a:p>
            <a:pPr>
              <a:defRPr/>
            </a:pPr>
            <a:endParaRPr lang="en-US" dirty="0">
              <a:latin typeface="Arial" pitchFamily="34" charset="0"/>
            </a:endParaRPr>
          </a:p>
          <a:p>
            <a:pPr marL="228600" indent="-228600">
              <a:buFontTx/>
              <a:buAutoNum type="arabicPeriod"/>
              <a:defRPr/>
            </a:pPr>
            <a:r>
              <a:rPr lang="en-US" dirty="0">
                <a:latin typeface="Arial" pitchFamily="34" charset="0"/>
              </a:rPr>
              <a:t>Trying to cram </a:t>
            </a:r>
            <a:r>
              <a:rPr lang="en-US" b="1" dirty="0">
                <a:solidFill>
                  <a:schemeClr val="hlink"/>
                </a:solidFill>
                <a:latin typeface="Arial" pitchFamily="34" charset="0"/>
              </a:rPr>
              <a:t>too much information</a:t>
            </a:r>
            <a:r>
              <a:rPr lang="en-US" dirty="0">
                <a:latin typeface="Arial" pitchFamily="34" charset="0"/>
              </a:rPr>
              <a:t> on a single slide.  A common mistake is to use reduced font sizes to make room for more words and lines.  If you can’t read your lettering from ten feet away from a laptop display (15 feet from larger monitors), then most of your audience will have problems reading all of the information on the slide.</a:t>
            </a:r>
          </a:p>
          <a:p>
            <a:pPr>
              <a:defRPr/>
            </a:pPr>
            <a:endParaRPr lang="en-US" dirty="0">
              <a:latin typeface="Arial" pitchFamily="34" charset="0"/>
            </a:endParaRPr>
          </a:p>
          <a:p>
            <a:pPr>
              <a:defRPr/>
            </a:pPr>
            <a:r>
              <a:rPr lang="en-US" dirty="0">
                <a:latin typeface="Arial" pitchFamily="34" charset="0"/>
              </a:rPr>
              <a:t>2.  The second common complaint is </a:t>
            </a:r>
            <a:r>
              <a:rPr lang="en-US" b="1" dirty="0">
                <a:solidFill>
                  <a:schemeClr val="hlink"/>
                </a:solidFill>
                <a:latin typeface="Arial" pitchFamily="34" charset="0"/>
              </a:rPr>
              <a:t>bad color contrast</a:t>
            </a:r>
            <a:r>
              <a:rPr lang="en-US" dirty="0">
                <a:latin typeface="Arial" pitchFamily="34" charset="0"/>
              </a:rPr>
              <a:t>.  If your slides will ever be projected, remember that colors that look good on your monitor do not necessarily view well when projected in the session room. (Since you are recording your presentation on your own machine, this will not likely be a problem with the virtual conference this year.)  If in doubt choose in favor of higher contrast.</a:t>
            </a:r>
          </a:p>
          <a:p>
            <a:pPr>
              <a:defRPr/>
            </a:pPr>
            <a:endParaRPr lang="en-US" dirty="0">
              <a:latin typeface="Arial" pitchFamily="34" charset="0"/>
            </a:endParaRPr>
          </a:p>
          <a:p>
            <a:pPr>
              <a:defRPr/>
            </a:pPr>
            <a:r>
              <a:rPr lang="en-US" dirty="0">
                <a:latin typeface="Arial" pitchFamily="34" charset="0"/>
              </a:rPr>
              <a:t>Examples:</a:t>
            </a:r>
          </a:p>
          <a:p>
            <a:pPr>
              <a:defRPr/>
            </a:pPr>
            <a:r>
              <a:rPr lang="en-US" dirty="0">
                <a:latin typeface="Arial" pitchFamily="34" charset="0"/>
              </a:rPr>
              <a:t> White lettering on a black background (while perhaps somewhat dull) is perfectly readable.</a:t>
            </a:r>
          </a:p>
          <a:p>
            <a:pPr>
              <a:defRPr/>
            </a:pPr>
            <a:endParaRPr lang="en-US" dirty="0">
              <a:latin typeface="Arial" pitchFamily="34" charset="0"/>
            </a:endParaRPr>
          </a:p>
          <a:p>
            <a:pPr>
              <a:defRPr/>
            </a:pPr>
            <a:r>
              <a:rPr lang="en-US" dirty="0">
                <a:latin typeface="Arial" pitchFamily="34" charset="0"/>
              </a:rPr>
              <a:t>Cyan text on a blue background may look really good on your monitor, but is virtually invisible when projected in a session room.</a:t>
            </a:r>
          </a:p>
          <a:p>
            <a:pPr>
              <a:defRPr/>
            </a:pPr>
            <a:endParaRPr lang="en-US" dirty="0">
              <a:latin typeface="Arial" pitchFamily="34" charset="0"/>
            </a:endParaRPr>
          </a:p>
          <a:p>
            <a:pPr>
              <a:defRPr/>
            </a:pPr>
            <a:r>
              <a:rPr lang="en-US" sz="2400" b="1" i="1" u="sng" dirty="0">
                <a:latin typeface="Arial" pitchFamily="34" charset="0"/>
              </a:rPr>
              <a:t>Beware of Red</a:t>
            </a:r>
            <a:r>
              <a:rPr lang="en-US" dirty="0">
                <a:latin typeface="Arial" pitchFamily="34" charset="0"/>
              </a:rPr>
              <a:t>:  </a:t>
            </a:r>
            <a:r>
              <a:rPr lang="en-US" b="1" dirty="0">
                <a:solidFill>
                  <a:schemeClr val="hlink"/>
                </a:solidFill>
                <a:latin typeface="Arial" pitchFamily="34" charset="0"/>
              </a:rPr>
              <a:t>Red text and lines are usually invisible when projected</a:t>
            </a:r>
            <a:r>
              <a:rPr lang="en-US" b="1" dirty="0">
                <a:solidFill>
                  <a:srgbClr val="FF5008"/>
                </a:solidFill>
                <a:latin typeface="Arial" pitchFamily="34"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FE57DB43-569A-40FF-AD6A-AEC518A858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5A9C4C-48F8-458B-97C3-A9F2DEDF948E}" type="slidenum">
              <a:rPr lang="en-US" altLang="en-US" sz="1000"/>
              <a:pPr>
                <a:spcBef>
                  <a:spcPct val="0"/>
                </a:spcBef>
              </a:pPr>
              <a:t>8</a:t>
            </a:fld>
            <a:endParaRPr lang="en-US" altLang="en-US" sz="1000"/>
          </a:p>
        </p:txBody>
      </p:sp>
      <p:sp>
        <p:nvSpPr>
          <p:cNvPr id="19459" name="Rectangle 2">
            <a:extLst>
              <a:ext uri="{FF2B5EF4-FFF2-40B4-BE49-F238E27FC236}">
                <a16:creationId xmlns:a16="http://schemas.microsoft.com/office/drawing/2014/main" id="{23F918EA-218D-486C-8B2B-2CA2027440CD}"/>
              </a:ext>
            </a:extLst>
          </p:cNvPr>
          <p:cNvSpPr>
            <a:spLocks noGrp="1" noRot="1" noChangeAspect="1" noChangeArrowheads="1" noTextEdit="1"/>
          </p:cNvSpPr>
          <p:nvPr>
            <p:ph type="sldImg"/>
          </p:nvPr>
        </p:nvSpPr>
        <p:spPr>
          <a:ln cap="flat"/>
        </p:spPr>
      </p:sp>
      <p:sp>
        <p:nvSpPr>
          <p:cNvPr id="19460" name="Rectangle 3">
            <a:extLst>
              <a:ext uri="{FF2B5EF4-FFF2-40B4-BE49-F238E27FC236}">
                <a16:creationId xmlns:a16="http://schemas.microsoft.com/office/drawing/2014/main" id="{C9EE499E-E73C-4C0F-988B-A21F85CF5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Let your slides highlight your talk, not be a substitute for what you have to say.  You, the speaker, deliver the message and let your slides augment your talk.</a:t>
            </a:r>
          </a:p>
          <a:p>
            <a:endParaRPr lang="en-US" altLang="en-US">
              <a:latin typeface="Arial" panose="020B0604020202020204" pitchFamily="34" charset="0"/>
            </a:endParaRPr>
          </a:p>
          <a:p>
            <a:r>
              <a:rPr lang="en-US" altLang="en-US">
                <a:latin typeface="Arial" panose="020B0604020202020204" pitchFamily="34" charset="0"/>
              </a:rPr>
              <a:t>The following guidelines are especially important when slides will be projected, but it is a good idea to follow them even in a virtual conference.</a:t>
            </a:r>
          </a:p>
          <a:p>
            <a:endParaRPr lang="en-US" altLang="en-US">
              <a:latin typeface="Arial" panose="020B0604020202020204" pitchFamily="34" charset="0"/>
            </a:endParaRPr>
          </a:p>
          <a:p>
            <a:r>
              <a:rPr lang="en-US" altLang="en-US">
                <a:latin typeface="Arial" panose="020B0604020202020204" pitchFamily="34" charset="0"/>
              </a:rPr>
              <a:t>Use fonts that do not have a blurred appearance or look like antique “computer characters”.  Arial and Helvetica fonts are two fonts that project well.  If you use other fonts, we suggest you project them electronically to get a feel for what your audience will see.</a:t>
            </a:r>
          </a:p>
          <a:p>
            <a:endParaRPr lang="en-US" altLang="en-US">
              <a:latin typeface="Arial" panose="020B0604020202020204" pitchFamily="34" charset="0"/>
            </a:endParaRPr>
          </a:p>
          <a:p>
            <a:r>
              <a:rPr lang="en-US" altLang="en-US">
                <a:latin typeface="Arial" panose="020B0604020202020204" pitchFamily="34" charset="0"/>
              </a:rPr>
              <a:t>36 point titles with 28 point supportive text are visible from the rear of the session room.  Smaller fonts may be visible at the front of the session room or on your monitor, but are difficult to read from the rear half of the session room.</a:t>
            </a:r>
          </a:p>
          <a:p>
            <a:endParaRPr lang="en-US" altLang="en-US">
              <a:latin typeface="Arial" panose="020B0604020202020204" pitchFamily="34" charset="0"/>
            </a:endParaRPr>
          </a:p>
          <a:p>
            <a:r>
              <a:rPr lang="en-US" altLang="en-US">
                <a:latin typeface="Arial" panose="020B0604020202020204" pitchFamily="34" charset="0"/>
              </a:rPr>
              <a:t>Make your text large enough that your audience instantly reads your message.  If they have to concentrate to read your slides they will be concentrating on the screen, not on what you are saying.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290CFCFB-B7D3-4899-88FE-C1AEBF500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62E01B-8AAB-4BC1-8BCF-D2B7F3141469}" type="slidenum">
              <a:rPr lang="en-US" altLang="en-US" sz="1000"/>
              <a:pPr>
                <a:spcBef>
                  <a:spcPct val="0"/>
                </a:spcBef>
              </a:pPr>
              <a:t>9</a:t>
            </a:fld>
            <a:endParaRPr lang="en-US" altLang="en-US" sz="1000"/>
          </a:p>
        </p:txBody>
      </p:sp>
      <p:sp>
        <p:nvSpPr>
          <p:cNvPr id="21507" name="Rectangle 2">
            <a:extLst>
              <a:ext uri="{FF2B5EF4-FFF2-40B4-BE49-F238E27FC236}">
                <a16:creationId xmlns:a16="http://schemas.microsoft.com/office/drawing/2014/main" id="{54823D9E-8E50-4C50-B6A2-DD1D1B8949D5}"/>
              </a:ext>
            </a:extLst>
          </p:cNvPr>
          <p:cNvSpPr>
            <a:spLocks noGrp="1" noRot="1" noChangeAspect="1" noChangeArrowheads="1" noTextEdit="1"/>
          </p:cNvSpPr>
          <p:nvPr>
            <p:ph type="sldImg"/>
          </p:nvPr>
        </p:nvSpPr>
        <p:spPr>
          <a:ln cap="flat"/>
        </p:spPr>
      </p:sp>
      <p:sp>
        <p:nvSpPr>
          <p:cNvPr id="21508" name="Rectangle 3">
            <a:extLst>
              <a:ext uri="{FF2B5EF4-FFF2-40B4-BE49-F238E27FC236}">
                <a16:creationId xmlns:a16="http://schemas.microsoft.com/office/drawing/2014/main" id="{81FC3577-CE5E-4F9A-8D9C-C7CE8BF235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Your first slide must be the title slide.  Your company or university logo may appear on this, and </a:t>
            </a:r>
            <a:r>
              <a:rPr lang="en-US" altLang="en-US" b="1">
                <a:latin typeface="Arial" panose="020B0604020202020204" pitchFamily="34" charset="0"/>
              </a:rPr>
              <a:t>only this</a:t>
            </a:r>
            <a:r>
              <a:rPr lang="en-US" altLang="en-US">
                <a:latin typeface="Arial" panose="020B0604020202020204" pitchFamily="34" charset="0"/>
              </a:rPr>
              <a:t> slide.</a:t>
            </a:r>
          </a:p>
          <a:p>
            <a:endParaRPr lang="en-US" altLang="en-US">
              <a:latin typeface="Arial" panose="020B0604020202020204" pitchFamily="34" charset="0"/>
            </a:endParaRPr>
          </a:p>
          <a:p>
            <a:r>
              <a:rPr lang="en-US" altLang="en-US">
                <a:latin typeface="Arial" panose="020B0604020202020204" pitchFamily="34" charset="0"/>
              </a:rPr>
              <a:t>Next, have one slide that states the purpose of the work described in your paper.  Describe the big picture of why you did the work, not the detailed technical objectives your work accomplished.</a:t>
            </a:r>
          </a:p>
          <a:p>
            <a:endParaRPr lang="en-US" altLang="en-US">
              <a:latin typeface="Arial" panose="020B0604020202020204" pitchFamily="34" charset="0"/>
            </a:endParaRPr>
          </a:p>
          <a:p>
            <a:r>
              <a:rPr lang="en-US" altLang="en-US">
                <a:latin typeface="Arial" panose="020B0604020202020204" pitchFamily="34" charset="0"/>
              </a:rPr>
              <a:t>Outline the high points of the presentation you are giving.  Don’t include the title, purpose or conclusion in your outline.</a:t>
            </a:r>
          </a:p>
          <a:p>
            <a:endParaRPr lang="en-US" altLang="en-US">
              <a:latin typeface="Arial" panose="020B0604020202020204" pitchFamily="34" charset="0"/>
            </a:endParaRPr>
          </a:p>
          <a:p>
            <a:r>
              <a:rPr lang="en-US" altLang="en-US">
                <a:latin typeface="Arial" panose="020B0604020202020204" pitchFamily="34" charset="0"/>
              </a:rPr>
              <a:t>After the outline of your talk come the slides that detail your presentation.  A good rule of thumb is to have one slide per minute of presentation time.  However, note that this may vary from person to person depending on the amount of content on a slide.</a:t>
            </a:r>
          </a:p>
          <a:p>
            <a:endParaRPr lang="en-US" altLang="en-US">
              <a:latin typeface="Arial" panose="020B0604020202020204" pitchFamily="34" charset="0"/>
            </a:endParaRPr>
          </a:p>
          <a:p>
            <a:r>
              <a:rPr lang="en-US" altLang="en-US">
                <a:latin typeface="Arial" panose="020B0604020202020204" pitchFamily="34" charset="0"/>
              </a:rPr>
              <a:t>Finally, have one or two slides that conclude your talk.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C36BE465-0C20-40D6-A53F-38BE0A629B90}"/>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id="{F400DB8A-E8CC-4C6E-B610-194EE286EBB0}"/>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id="{062AC503-4AE6-4D7D-A995-EF584871B936}"/>
              </a:ext>
            </a:extLst>
          </p:cNvPr>
          <p:cNvSpPr>
            <a:spLocks noGrp="1" noChangeArrowheads="1"/>
          </p:cNvSpPr>
          <p:nvPr>
            <p:ph type="sldNum" sz="quarter" idx="12"/>
          </p:nvPr>
        </p:nvSpPr>
        <p:spPr>
          <a:ln/>
        </p:spPr>
        <p:txBody>
          <a:bodyPr/>
          <a:lstStyle>
            <a:lvl1pPr>
              <a:defRPr/>
            </a:lvl1pPr>
          </a:lstStyle>
          <a:p>
            <a:fld id="{7B288AFE-1C5B-4A24-8E15-AC62A8B37995}" type="slidenum">
              <a:rPr lang="en-US" altLang="en-US"/>
              <a:pPr/>
              <a:t>‹#›</a:t>
            </a:fld>
            <a:endParaRPr lang="en-US" altLang="en-US"/>
          </a:p>
        </p:txBody>
      </p:sp>
    </p:spTree>
    <p:extLst>
      <p:ext uri="{BB962C8B-B14F-4D97-AF65-F5344CB8AC3E}">
        <p14:creationId xmlns:p14="http://schemas.microsoft.com/office/powerpoint/2010/main" val="134718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A97AC4F-B903-4236-BD02-E87747B92EDE}"/>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id="{D862A068-999D-404F-8B78-C064FF918749}"/>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id="{25D4DEA3-72D1-43BB-9984-74D2B51D5450}"/>
              </a:ext>
            </a:extLst>
          </p:cNvPr>
          <p:cNvSpPr>
            <a:spLocks noGrp="1" noChangeArrowheads="1"/>
          </p:cNvSpPr>
          <p:nvPr>
            <p:ph type="sldNum" sz="quarter" idx="12"/>
          </p:nvPr>
        </p:nvSpPr>
        <p:spPr>
          <a:ln/>
        </p:spPr>
        <p:txBody>
          <a:bodyPr/>
          <a:lstStyle>
            <a:lvl1pPr>
              <a:defRPr/>
            </a:lvl1pPr>
          </a:lstStyle>
          <a:p>
            <a:fld id="{B70BD47D-28EE-4D28-B19A-D09772E780CF}" type="slidenum">
              <a:rPr lang="en-US" altLang="en-US"/>
              <a:pPr/>
              <a:t>‹#›</a:t>
            </a:fld>
            <a:endParaRPr lang="en-US" altLang="en-US"/>
          </a:p>
        </p:txBody>
      </p:sp>
    </p:spTree>
    <p:extLst>
      <p:ext uri="{BB962C8B-B14F-4D97-AF65-F5344CB8AC3E}">
        <p14:creationId xmlns:p14="http://schemas.microsoft.com/office/powerpoint/2010/main" val="29235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919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7569200" cy="591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DAE0F9C-9CBE-44C2-BC69-E65BC8FD306C}"/>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id="{0E72E1DC-6175-44F8-9EA3-68E86F87A2F1}"/>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id="{9E2BDB8A-FA3D-4C7B-9742-2180892C5C51}"/>
              </a:ext>
            </a:extLst>
          </p:cNvPr>
          <p:cNvSpPr>
            <a:spLocks noGrp="1" noChangeArrowheads="1"/>
          </p:cNvSpPr>
          <p:nvPr>
            <p:ph type="sldNum" sz="quarter" idx="12"/>
          </p:nvPr>
        </p:nvSpPr>
        <p:spPr>
          <a:ln/>
        </p:spPr>
        <p:txBody>
          <a:bodyPr/>
          <a:lstStyle>
            <a:lvl1pPr>
              <a:defRPr/>
            </a:lvl1pPr>
          </a:lstStyle>
          <a:p>
            <a:fld id="{E6D947AF-775A-4851-86F2-BCDC78D60406}" type="slidenum">
              <a:rPr lang="en-US" altLang="en-US"/>
              <a:pPr/>
              <a:t>‹#›</a:t>
            </a:fld>
            <a:endParaRPr lang="en-US" altLang="en-US"/>
          </a:p>
        </p:txBody>
      </p:sp>
    </p:spTree>
    <p:extLst>
      <p:ext uri="{BB962C8B-B14F-4D97-AF65-F5344CB8AC3E}">
        <p14:creationId xmlns:p14="http://schemas.microsoft.com/office/powerpoint/2010/main" val="1169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3450" y="104774"/>
            <a:ext cx="9699657" cy="1095375"/>
          </a:xfrm>
        </p:spPr>
        <p:txBody>
          <a:bodyPr/>
          <a:lstStyle/>
          <a:p>
            <a:r>
              <a:rPr lang="en-US"/>
              <a:t>Click to edit Master title style</a:t>
            </a:r>
            <a:endParaRPr lang="en-US" dirty="0"/>
          </a:p>
        </p:txBody>
      </p:sp>
      <p:sp>
        <p:nvSpPr>
          <p:cNvPr id="3" name="Content Placeholder 2"/>
          <p:cNvSpPr>
            <a:spLocks noGrp="1"/>
          </p:cNvSpPr>
          <p:nvPr>
            <p:ph idx="1"/>
          </p:nvPr>
        </p:nvSpPr>
        <p:spPr>
          <a:xfrm>
            <a:off x="914400" y="1543050"/>
            <a:ext cx="10363200" cy="4324350"/>
          </a:xfrm>
        </p:spPr>
        <p:txBody>
          <a:bodyPr/>
          <a:lstStyle>
            <a:lvl1pPr algn="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BA013EED-BF0D-41B1-ADB1-DCF8296D0819}"/>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id="{ACAC3421-1683-4A99-8776-7066429938C9}"/>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id="{977EF1DA-6D96-4BE9-B229-1F0A0B19150B}"/>
              </a:ext>
            </a:extLst>
          </p:cNvPr>
          <p:cNvSpPr>
            <a:spLocks noGrp="1" noChangeArrowheads="1"/>
          </p:cNvSpPr>
          <p:nvPr>
            <p:ph type="sldNum" sz="quarter" idx="12"/>
          </p:nvPr>
        </p:nvSpPr>
        <p:spPr>
          <a:ln/>
        </p:spPr>
        <p:txBody>
          <a:bodyPr/>
          <a:lstStyle>
            <a:lvl1pPr>
              <a:defRPr/>
            </a:lvl1pPr>
          </a:lstStyle>
          <a:p>
            <a:fld id="{1762C39A-5A16-43C9-8F17-7B87B0EC74E3}" type="slidenum">
              <a:rPr lang="en-US" altLang="en-US"/>
              <a:pPr/>
              <a:t>‹#›</a:t>
            </a:fld>
            <a:endParaRPr lang="en-US" altLang="en-US"/>
          </a:p>
        </p:txBody>
      </p:sp>
      <p:cxnSp>
        <p:nvCxnSpPr>
          <p:cNvPr id="7" name="Straight Connector 6">
            <a:extLst>
              <a:ext uri="{FF2B5EF4-FFF2-40B4-BE49-F238E27FC236}">
                <a16:creationId xmlns:a16="http://schemas.microsoft.com/office/drawing/2014/main" id="{9E0750E0-32B3-49C5-86E5-FD0D8CAECAAD}"/>
              </a:ext>
            </a:extLst>
          </p:cNvPr>
          <p:cNvCxnSpPr/>
          <p:nvPr userDrawn="1"/>
        </p:nvCxnSpPr>
        <p:spPr>
          <a:xfrm>
            <a:off x="914400" y="22860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0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2A251B42-509F-45AC-ABF5-6C3623B80F7A}"/>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id="{E70602A0-3E64-4931-8108-891D3393BC4A}"/>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id="{E7876C2C-88C8-43F7-A7CA-83C2AD83B032}"/>
              </a:ext>
            </a:extLst>
          </p:cNvPr>
          <p:cNvSpPr>
            <a:spLocks noGrp="1" noChangeArrowheads="1"/>
          </p:cNvSpPr>
          <p:nvPr>
            <p:ph type="sldNum" sz="quarter" idx="12"/>
          </p:nvPr>
        </p:nvSpPr>
        <p:spPr>
          <a:ln/>
        </p:spPr>
        <p:txBody>
          <a:bodyPr/>
          <a:lstStyle>
            <a:lvl1pPr>
              <a:defRPr/>
            </a:lvl1pPr>
          </a:lstStyle>
          <a:p>
            <a:fld id="{6626F275-351C-4AEE-BD30-8A8CFCF36689}" type="slidenum">
              <a:rPr lang="en-US" altLang="en-US"/>
              <a:pPr/>
              <a:t>‹#›</a:t>
            </a:fld>
            <a:endParaRPr lang="en-US" altLang="en-US"/>
          </a:p>
        </p:txBody>
      </p:sp>
    </p:spTree>
    <p:extLst>
      <p:ext uri="{BB962C8B-B14F-4D97-AF65-F5344CB8AC3E}">
        <p14:creationId xmlns:p14="http://schemas.microsoft.com/office/powerpoint/2010/main" val="19928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32C4C4BB-9993-43DA-9948-6A9BE677F7E5}"/>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id="{108DCA2E-CF37-4DAB-B46B-935093764BCF}"/>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id="{B19B7F6E-73D9-46DD-A67A-DA074F5FE3A8}"/>
              </a:ext>
            </a:extLst>
          </p:cNvPr>
          <p:cNvSpPr>
            <a:spLocks noGrp="1" noChangeArrowheads="1"/>
          </p:cNvSpPr>
          <p:nvPr>
            <p:ph type="sldNum" sz="quarter" idx="12"/>
          </p:nvPr>
        </p:nvSpPr>
        <p:spPr>
          <a:ln/>
        </p:spPr>
        <p:txBody>
          <a:bodyPr/>
          <a:lstStyle>
            <a:lvl1pPr>
              <a:defRPr/>
            </a:lvl1pPr>
          </a:lstStyle>
          <a:p>
            <a:fld id="{F64651FB-AEDB-4FF3-9768-243E5A793563}" type="slidenum">
              <a:rPr lang="en-US" altLang="en-US"/>
              <a:pPr/>
              <a:t>‹#›</a:t>
            </a:fld>
            <a:endParaRPr lang="en-US" altLang="en-US"/>
          </a:p>
        </p:txBody>
      </p:sp>
    </p:spTree>
    <p:extLst>
      <p:ext uri="{BB962C8B-B14F-4D97-AF65-F5344CB8AC3E}">
        <p14:creationId xmlns:p14="http://schemas.microsoft.com/office/powerpoint/2010/main" val="23816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02F1898D-0929-40C8-A84A-254AE6D5E718}"/>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8" name="Rectangle 3">
            <a:extLst>
              <a:ext uri="{FF2B5EF4-FFF2-40B4-BE49-F238E27FC236}">
                <a16:creationId xmlns:a16="http://schemas.microsoft.com/office/drawing/2014/main" id="{7DF82CDE-EB25-4959-BF84-686CF5EDD62B}"/>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9" name="Rectangle 4">
            <a:extLst>
              <a:ext uri="{FF2B5EF4-FFF2-40B4-BE49-F238E27FC236}">
                <a16:creationId xmlns:a16="http://schemas.microsoft.com/office/drawing/2014/main" id="{C0157579-10E7-4415-89C9-E61E3E00FFBA}"/>
              </a:ext>
            </a:extLst>
          </p:cNvPr>
          <p:cNvSpPr>
            <a:spLocks noGrp="1" noChangeArrowheads="1"/>
          </p:cNvSpPr>
          <p:nvPr>
            <p:ph type="sldNum" sz="quarter" idx="12"/>
          </p:nvPr>
        </p:nvSpPr>
        <p:spPr>
          <a:ln/>
        </p:spPr>
        <p:txBody>
          <a:bodyPr/>
          <a:lstStyle>
            <a:lvl1pPr>
              <a:defRPr/>
            </a:lvl1pPr>
          </a:lstStyle>
          <a:p>
            <a:fld id="{E7FC05B9-4B03-4AF9-952C-369CEF8AF7A7}" type="slidenum">
              <a:rPr lang="en-US" altLang="en-US"/>
              <a:pPr/>
              <a:t>‹#›</a:t>
            </a:fld>
            <a:endParaRPr lang="en-US" altLang="en-US"/>
          </a:p>
        </p:txBody>
      </p:sp>
    </p:spTree>
    <p:extLst>
      <p:ext uri="{BB962C8B-B14F-4D97-AF65-F5344CB8AC3E}">
        <p14:creationId xmlns:p14="http://schemas.microsoft.com/office/powerpoint/2010/main" val="127145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B9BA2DF3-4711-4128-96DB-276DBABC1B46}"/>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4" name="Rectangle 3">
            <a:extLst>
              <a:ext uri="{FF2B5EF4-FFF2-40B4-BE49-F238E27FC236}">
                <a16:creationId xmlns:a16="http://schemas.microsoft.com/office/drawing/2014/main" id="{ADB3444D-EBA6-44AE-A9A3-62B2F29A2FF7}"/>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5" name="Rectangle 4">
            <a:extLst>
              <a:ext uri="{FF2B5EF4-FFF2-40B4-BE49-F238E27FC236}">
                <a16:creationId xmlns:a16="http://schemas.microsoft.com/office/drawing/2014/main" id="{82D13CD7-3FA2-44EB-9A20-D535AE11DDC9}"/>
              </a:ext>
            </a:extLst>
          </p:cNvPr>
          <p:cNvSpPr>
            <a:spLocks noGrp="1" noChangeArrowheads="1"/>
          </p:cNvSpPr>
          <p:nvPr>
            <p:ph type="sldNum" sz="quarter" idx="12"/>
          </p:nvPr>
        </p:nvSpPr>
        <p:spPr>
          <a:ln/>
        </p:spPr>
        <p:txBody>
          <a:bodyPr/>
          <a:lstStyle>
            <a:lvl1pPr>
              <a:defRPr/>
            </a:lvl1pPr>
          </a:lstStyle>
          <a:p>
            <a:fld id="{5C2FC090-4F7A-419F-9250-F07D2CD39FC0}" type="slidenum">
              <a:rPr lang="en-US" altLang="en-US"/>
              <a:pPr/>
              <a:t>‹#›</a:t>
            </a:fld>
            <a:endParaRPr lang="en-US" altLang="en-US"/>
          </a:p>
        </p:txBody>
      </p:sp>
    </p:spTree>
    <p:extLst>
      <p:ext uri="{BB962C8B-B14F-4D97-AF65-F5344CB8AC3E}">
        <p14:creationId xmlns:p14="http://schemas.microsoft.com/office/powerpoint/2010/main" val="284329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8C3DD99-1DA9-4215-98B1-5E80C4629D22}"/>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3" name="Rectangle 3">
            <a:extLst>
              <a:ext uri="{FF2B5EF4-FFF2-40B4-BE49-F238E27FC236}">
                <a16:creationId xmlns:a16="http://schemas.microsoft.com/office/drawing/2014/main" id="{37662546-BE44-4330-8A84-F96B6DBA5CAC}"/>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4" name="Rectangle 4">
            <a:extLst>
              <a:ext uri="{FF2B5EF4-FFF2-40B4-BE49-F238E27FC236}">
                <a16:creationId xmlns:a16="http://schemas.microsoft.com/office/drawing/2014/main" id="{7D31658E-4ECF-457E-8946-066C9D831072}"/>
              </a:ext>
            </a:extLst>
          </p:cNvPr>
          <p:cNvSpPr>
            <a:spLocks noGrp="1" noChangeArrowheads="1"/>
          </p:cNvSpPr>
          <p:nvPr>
            <p:ph type="sldNum" sz="quarter" idx="12"/>
          </p:nvPr>
        </p:nvSpPr>
        <p:spPr>
          <a:ln/>
        </p:spPr>
        <p:txBody>
          <a:bodyPr/>
          <a:lstStyle>
            <a:lvl1pPr>
              <a:defRPr/>
            </a:lvl1pPr>
          </a:lstStyle>
          <a:p>
            <a:fld id="{2E673CAE-A89B-408E-8C32-B6A8498F1B41}" type="slidenum">
              <a:rPr lang="en-US" altLang="en-US"/>
              <a:pPr/>
              <a:t>‹#›</a:t>
            </a:fld>
            <a:endParaRPr lang="en-US" altLang="en-US"/>
          </a:p>
        </p:txBody>
      </p:sp>
    </p:spTree>
    <p:extLst>
      <p:ext uri="{BB962C8B-B14F-4D97-AF65-F5344CB8AC3E}">
        <p14:creationId xmlns:p14="http://schemas.microsoft.com/office/powerpoint/2010/main" val="41480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88DECA8-8BF6-4695-AF66-F2A2EA32BE25}"/>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id="{062C3A16-616C-4DC5-866A-B1C08BE336F7}"/>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id="{29BFE497-E803-4B66-934C-FD34CE746D48}"/>
              </a:ext>
            </a:extLst>
          </p:cNvPr>
          <p:cNvSpPr>
            <a:spLocks noGrp="1" noChangeArrowheads="1"/>
          </p:cNvSpPr>
          <p:nvPr>
            <p:ph type="sldNum" sz="quarter" idx="12"/>
          </p:nvPr>
        </p:nvSpPr>
        <p:spPr>
          <a:ln/>
        </p:spPr>
        <p:txBody>
          <a:bodyPr/>
          <a:lstStyle>
            <a:lvl1pPr>
              <a:defRPr/>
            </a:lvl1pPr>
          </a:lstStyle>
          <a:p>
            <a:fld id="{9DD9E38F-6A23-4F42-8FAA-14441A35FB62}" type="slidenum">
              <a:rPr lang="en-US" altLang="en-US"/>
              <a:pPr/>
              <a:t>‹#›</a:t>
            </a:fld>
            <a:endParaRPr lang="en-US" altLang="en-US"/>
          </a:p>
        </p:txBody>
      </p:sp>
    </p:spTree>
    <p:extLst>
      <p:ext uri="{BB962C8B-B14F-4D97-AF65-F5344CB8AC3E}">
        <p14:creationId xmlns:p14="http://schemas.microsoft.com/office/powerpoint/2010/main" val="417743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C961190-1074-4A87-A1E0-4B991CB6C086}"/>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id="{CBA64186-834C-4F64-8168-340918E3B5D5}"/>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id="{E83AEE95-723B-4B6D-868B-F12D66BB66F4}"/>
              </a:ext>
            </a:extLst>
          </p:cNvPr>
          <p:cNvSpPr>
            <a:spLocks noGrp="1" noChangeArrowheads="1"/>
          </p:cNvSpPr>
          <p:nvPr>
            <p:ph type="sldNum" sz="quarter" idx="12"/>
          </p:nvPr>
        </p:nvSpPr>
        <p:spPr>
          <a:ln/>
        </p:spPr>
        <p:txBody>
          <a:bodyPr/>
          <a:lstStyle>
            <a:lvl1pPr>
              <a:defRPr/>
            </a:lvl1pPr>
          </a:lstStyle>
          <a:p>
            <a:fld id="{74CE01FD-772E-47DA-8BC3-C8E9E9245283}" type="slidenum">
              <a:rPr lang="en-US" altLang="en-US"/>
              <a:pPr/>
              <a:t>‹#›</a:t>
            </a:fld>
            <a:endParaRPr lang="en-US" altLang="en-US"/>
          </a:p>
        </p:txBody>
      </p:sp>
    </p:spTree>
    <p:extLst>
      <p:ext uri="{BB962C8B-B14F-4D97-AF65-F5344CB8AC3E}">
        <p14:creationId xmlns:p14="http://schemas.microsoft.com/office/powerpoint/2010/main" val="409915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accent1"/>
            </a:gs>
            <a:gs pos="100000">
              <a:srgbClr val="FFC0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8" name="Picture 2" descr="Image result for blue background hd">
            <a:extLst>
              <a:ext uri="{FF2B5EF4-FFF2-40B4-BE49-F238E27FC236}">
                <a16:creationId xmlns:a16="http://schemas.microsoft.com/office/drawing/2014/main" id="{DC86AB51-2D73-4584-A31E-E96215B8A3CC}"/>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26879"/>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55FD56-8B35-459F-ACE2-5B9E5DE91F2C}"/>
              </a:ext>
            </a:extLst>
          </p:cNvPr>
          <p:cNvSpPr txBox="1"/>
          <p:nvPr userDrawn="1"/>
        </p:nvSpPr>
        <p:spPr>
          <a:xfrm>
            <a:off x="10694293" y="1109663"/>
            <a:ext cx="813043" cy="369332"/>
          </a:xfrm>
          <a:prstGeom prst="rect">
            <a:avLst/>
          </a:prstGeom>
          <a:noFill/>
        </p:spPr>
        <p:txBody>
          <a:bodyPr wrap="none" rtlCol="0">
            <a:spAutoFit/>
          </a:bodyPr>
          <a:lstStyle/>
          <a:p>
            <a:r>
              <a:rPr lang="en-IN" sz="1800" b="1" dirty="0">
                <a:solidFill>
                  <a:schemeClr val="tx1"/>
                </a:solidFill>
              </a:rPr>
              <a:t>INDIA</a:t>
            </a:r>
          </a:p>
        </p:txBody>
      </p:sp>
      <p:pic>
        <p:nvPicPr>
          <p:cNvPr id="10" name="Picture 2" descr="https://lh3.googleusercontent.com/6nAHk1O-jIyJfOgFTqg65HRXGzOVT14cdq9h9O0cxL0qT1ol_aLWUXMSxIsos8S_qAYWgYBX9fqytOrjeWi-msFcGAsfW3_NmuSKSjpx0SZD6Y3abX6T2gU9SIv9mnG1TOzTLIc">
            <a:extLst>
              <a:ext uri="{FF2B5EF4-FFF2-40B4-BE49-F238E27FC236}">
                <a16:creationId xmlns:a16="http://schemas.microsoft.com/office/drawing/2014/main" id="{8705453C-3379-4BC3-9931-1C4A463BDB2D}"/>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614057" y="236802"/>
            <a:ext cx="943804" cy="1006590"/>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0E54A578-9678-4C5C-B3ED-F9438932BCE9}"/>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b="0">
                <a:latin typeface="Arial" charset="0"/>
                <a:cs typeface="+mn-cs"/>
              </a:defRPr>
            </a:lvl1pPr>
          </a:lstStyle>
          <a:p>
            <a:pPr>
              <a:defRPr/>
            </a:pPr>
            <a:r>
              <a:rPr lang="en-US" dirty="0"/>
              <a:t>July 18</a:t>
            </a:r>
            <a:r>
              <a:rPr lang="en-US" baseline="30000" dirty="0"/>
              <a:t>th</a:t>
            </a:r>
            <a:r>
              <a:rPr lang="en-US" dirty="0"/>
              <a:t> – 21, 2021</a:t>
            </a:r>
          </a:p>
        </p:txBody>
      </p:sp>
      <p:sp>
        <p:nvSpPr>
          <p:cNvPr id="1027" name="Rectangle 3">
            <a:extLst>
              <a:ext uri="{FF2B5EF4-FFF2-40B4-BE49-F238E27FC236}">
                <a16:creationId xmlns:a16="http://schemas.microsoft.com/office/drawing/2014/main" id="{764C76AC-8F6A-4827-B6F4-17371B547774}"/>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b="0">
                <a:latin typeface="Arial" charset="0"/>
                <a:cs typeface="+mn-cs"/>
              </a:defRPr>
            </a:lvl1pPr>
          </a:lstStyle>
          <a:p>
            <a:pPr>
              <a:defRPr/>
            </a:pPr>
            <a:r>
              <a:rPr lang="en-US" dirty="0"/>
              <a:t>5</a:t>
            </a:r>
            <a:r>
              <a:rPr lang="en-US" baseline="30000" dirty="0"/>
              <a:t>th</a:t>
            </a:r>
            <a:r>
              <a:rPr lang="en-US" dirty="0"/>
              <a:t> IEEE International Test Conference India</a:t>
            </a:r>
          </a:p>
        </p:txBody>
      </p:sp>
      <p:sp>
        <p:nvSpPr>
          <p:cNvPr id="1028" name="Rectangle 4">
            <a:extLst>
              <a:ext uri="{FF2B5EF4-FFF2-40B4-BE49-F238E27FC236}">
                <a16:creationId xmlns:a16="http://schemas.microsoft.com/office/drawing/2014/main" id="{6E7F7D15-400F-4F2D-AEE4-B6422D9FC378}"/>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fld id="{73B6117E-0108-487A-9D18-2ED5630E8DE0}" type="slidenum">
              <a:rPr lang="en-US" altLang="en-US"/>
              <a:pPr/>
              <a:t>‹#›</a:t>
            </a:fld>
            <a:endParaRPr lang="en-US" altLang="en-US"/>
          </a:p>
        </p:txBody>
      </p:sp>
      <p:sp>
        <p:nvSpPr>
          <p:cNvPr id="1029" name="Rectangle 5">
            <a:extLst>
              <a:ext uri="{FF2B5EF4-FFF2-40B4-BE49-F238E27FC236}">
                <a16:creationId xmlns:a16="http://schemas.microsoft.com/office/drawing/2014/main" id="{0759F6E7-B63B-4063-99B4-8C73A4DF156C}"/>
              </a:ext>
            </a:extLst>
          </p:cNvPr>
          <p:cNvSpPr>
            <a:spLocks noGrp="1" noChangeArrowheads="1"/>
          </p:cNvSpPr>
          <p:nvPr>
            <p:ph type="title"/>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817F4643-4248-4B97-B13B-F5BD4FFB8162}"/>
              </a:ext>
            </a:extLst>
          </p:cNvPr>
          <p:cNvSpPr>
            <a:spLocks noGrp="1" noChangeArrowheads="1"/>
          </p:cNvSpPr>
          <p:nvPr>
            <p:ph type="body" idx="1"/>
          </p:nvPr>
        </p:nvSpPr>
        <p:spPr bwMode="auto">
          <a:xfrm>
            <a:off x="914400" y="1219200"/>
            <a:ext cx="10363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p:titleStyle>
    <p:body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audio" Target="../media/audio2.wav"/><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audio" Target="../media/audio3.wav"/></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1192ADD-E86D-43AB-97BB-94DDCB089990}"/>
              </a:ext>
            </a:extLst>
          </p:cNvPr>
          <p:cNvSpPr>
            <a:spLocks noGrp="1" noChangeArrowheads="1"/>
          </p:cNvSpPr>
          <p:nvPr>
            <p:ph type="ctrTitle"/>
          </p:nvPr>
        </p:nvSpPr>
        <p:spPr>
          <a:xfrm>
            <a:off x="1406198" y="2130426"/>
            <a:ext cx="9289870" cy="1470025"/>
          </a:xfrm>
        </p:spPr>
        <p:txBody>
          <a:bodyPr/>
          <a:lstStyle/>
          <a:p>
            <a:pPr algn="ctr"/>
            <a:r>
              <a:rPr lang="en-US" altLang="en-US" sz="5400" dirty="0"/>
              <a:t>Electronic Presentation Guide</a:t>
            </a:r>
          </a:p>
        </p:txBody>
      </p:sp>
      <p:sp>
        <p:nvSpPr>
          <p:cNvPr id="4099" name="Rectangle 3">
            <a:extLst>
              <a:ext uri="{FF2B5EF4-FFF2-40B4-BE49-F238E27FC236}">
                <a16:creationId xmlns:a16="http://schemas.microsoft.com/office/drawing/2014/main" id="{D9ED151B-FE2D-42D3-9F6F-7B1E33523349}"/>
              </a:ext>
            </a:extLst>
          </p:cNvPr>
          <p:cNvSpPr>
            <a:spLocks noGrp="1" noChangeArrowheads="1"/>
          </p:cNvSpPr>
          <p:nvPr>
            <p:ph type="subTitle" idx="1"/>
          </p:nvPr>
        </p:nvSpPr>
        <p:spPr>
          <a:xfrm>
            <a:off x="1323472" y="3392902"/>
            <a:ext cx="8534400" cy="721895"/>
          </a:xfrm>
        </p:spPr>
        <p:txBody>
          <a:bodyPr/>
          <a:lstStyle/>
          <a:p>
            <a:r>
              <a:rPr lang="en-US" altLang="en-US" b="1" baseline="30000" dirty="0">
                <a:solidFill>
                  <a:srgbClr val="00B0F0"/>
                </a:solidFill>
              </a:rPr>
              <a:t>6th</a:t>
            </a:r>
            <a:r>
              <a:rPr lang="en-US" altLang="en-US" b="1" dirty="0">
                <a:solidFill>
                  <a:srgbClr val="00B0F0"/>
                </a:solidFill>
              </a:rPr>
              <a:t> IEEE INTERNATIONAL TEST CONFERENCE, INDIA</a:t>
            </a:r>
            <a:endParaRPr lang="en-US" altLang="en-US" dirty="0">
              <a:solidFill>
                <a:srgbClr val="00B0F0"/>
              </a:solidFill>
            </a:endParaRPr>
          </a:p>
        </p:txBody>
      </p:sp>
      <p:cxnSp>
        <p:nvCxnSpPr>
          <p:cNvPr id="5" name="Straight Connector 4">
            <a:extLst>
              <a:ext uri="{FF2B5EF4-FFF2-40B4-BE49-F238E27FC236}">
                <a16:creationId xmlns:a16="http://schemas.microsoft.com/office/drawing/2014/main" id="{96E2D7CB-214A-4EC8-9A44-805258F94884}"/>
              </a:ext>
            </a:extLst>
          </p:cNvPr>
          <p:cNvCxnSpPr/>
          <p:nvPr/>
        </p:nvCxnSpPr>
        <p:spPr>
          <a:xfrm>
            <a:off x="1199368" y="2652781"/>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58979DB-12EC-4C8F-B5F7-DCD08B95DF10}"/>
              </a:ext>
            </a:extLst>
          </p:cNvPr>
          <p:cNvCxnSpPr/>
          <p:nvPr/>
        </p:nvCxnSpPr>
        <p:spPr>
          <a:xfrm>
            <a:off x="10785801" y="2700451"/>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2D557B0-677F-4750-AE57-9C19A6E4BE20}"/>
              </a:ext>
            </a:extLst>
          </p:cNvPr>
          <p:cNvSpPr>
            <a:spLocks noGrp="1" noChangeArrowheads="1"/>
          </p:cNvSpPr>
          <p:nvPr>
            <p:ph type="title"/>
          </p:nvPr>
        </p:nvSpPr>
        <p:spPr/>
        <p:txBody>
          <a:bodyPr/>
          <a:lstStyle/>
          <a:p>
            <a:r>
              <a:rPr lang="en-US" altLang="en-US"/>
              <a:t>Other General Tips</a:t>
            </a:r>
          </a:p>
        </p:txBody>
      </p:sp>
      <p:sp>
        <p:nvSpPr>
          <p:cNvPr id="22531" name="Rectangle 3">
            <a:extLst>
              <a:ext uri="{FF2B5EF4-FFF2-40B4-BE49-F238E27FC236}">
                <a16:creationId xmlns:a16="http://schemas.microsoft.com/office/drawing/2014/main" id="{121F31FA-F89B-4D38-90A9-9723CE6FFFB9}"/>
              </a:ext>
            </a:extLst>
          </p:cNvPr>
          <p:cNvSpPr>
            <a:spLocks noGrp="1" noChangeArrowheads="1"/>
          </p:cNvSpPr>
          <p:nvPr>
            <p:ph type="body" idx="1"/>
          </p:nvPr>
        </p:nvSpPr>
        <p:spPr/>
        <p:txBody>
          <a:bodyPr/>
          <a:lstStyle/>
          <a:p>
            <a:pPr>
              <a:lnSpc>
                <a:spcPct val="150000"/>
              </a:lnSpc>
            </a:pPr>
            <a:r>
              <a:rPr lang="en-US" altLang="en-US"/>
              <a:t>Company (university) </a:t>
            </a:r>
            <a:r>
              <a:rPr lang="en-US" altLang="en-US" b="1" i="1">
                <a:solidFill>
                  <a:srgbClr val="FFFFFF"/>
                </a:solidFill>
              </a:rPr>
              <a:t>logo on title slide only</a:t>
            </a:r>
            <a:endParaRPr lang="en-US" altLang="en-US"/>
          </a:p>
          <a:p>
            <a:pPr>
              <a:lnSpc>
                <a:spcPct val="150000"/>
              </a:lnSpc>
            </a:pPr>
            <a:r>
              <a:rPr lang="en-US" altLang="en-US"/>
              <a:t>Show only what you will talk about</a:t>
            </a:r>
          </a:p>
          <a:p>
            <a:pPr>
              <a:lnSpc>
                <a:spcPct val="150000"/>
              </a:lnSpc>
            </a:pPr>
            <a:r>
              <a:rPr lang="en-US" altLang="en-US"/>
              <a:t>Use single dark or muted color for blank slides</a:t>
            </a:r>
          </a:p>
          <a:p>
            <a:pPr lvl="1">
              <a:lnSpc>
                <a:spcPct val="150000"/>
              </a:lnSpc>
            </a:pPr>
            <a:r>
              <a:rPr lang="en-US" altLang="en-US"/>
              <a:t>Use blank slides to focus attention on speaker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10C2C3-0C56-44FD-A89C-D270CC9355BD}"/>
              </a:ext>
            </a:extLst>
          </p:cNvPr>
          <p:cNvSpPr>
            <a:spLocks noGrp="1" noChangeArrowheads="1"/>
          </p:cNvSpPr>
          <p:nvPr>
            <p:ph type="title"/>
          </p:nvPr>
        </p:nvSpPr>
        <p:spPr/>
        <p:txBody>
          <a:bodyPr/>
          <a:lstStyle/>
          <a:p>
            <a:r>
              <a:rPr lang="en-US" altLang="en-US"/>
              <a:t>Contrast</a:t>
            </a:r>
          </a:p>
        </p:txBody>
      </p:sp>
      <p:sp>
        <p:nvSpPr>
          <p:cNvPr id="24579" name="Rectangle 3">
            <a:extLst>
              <a:ext uri="{FF2B5EF4-FFF2-40B4-BE49-F238E27FC236}">
                <a16:creationId xmlns:a16="http://schemas.microsoft.com/office/drawing/2014/main" id="{8652D815-F558-4C97-88A2-37A2894F5070}"/>
              </a:ext>
            </a:extLst>
          </p:cNvPr>
          <p:cNvSpPr>
            <a:spLocks noGrp="1" noChangeArrowheads="1"/>
          </p:cNvSpPr>
          <p:nvPr>
            <p:ph type="body" idx="1"/>
          </p:nvPr>
        </p:nvSpPr>
        <p:spPr/>
        <p:txBody>
          <a:bodyPr/>
          <a:lstStyle/>
          <a:p>
            <a:r>
              <a:rPr lang="en-US" altLang="en-US" b="1" i="1">
                <a:solidFill>
                  <a:srgbClr val="FFFFFF"/>
                </a:solidFill>
              </a:rPr>
              <a:t>High contrast</a:t>
            </a:r>
            <a:r>
              <a:rPr lang="en-US" altLang="en-US"/>
              <a:t> very important</a:t>
            </a:r>
          </a:p>
          <a:p>
            <a:r>
              <a:rPr lang="en-US" altLang="en-US"/>
              <a:t>Use </a:t>
            </a:r>
            <a:r>
              <a:rPr lang="en-US" altLang="en-US" i="1">
                <a:solidFill>
                  <a:srgbClr val="FFFFFF"/>
                </a:solidFill>
              </a:rPr>
              <a:t>light lines/text on a dark background</a:t>
            </a:r>
            <a:endParaRPr lang="en-US" altLang="en-US"/>
          </a:p>
          <a:p>
            <a:pPr lvl="1">
              <a:lnSpc>
                <a:spcPct val="150000"/>
              </a:lnSpc>
            </a:pPr>
            <a:r>
              <a:rPr lang="en-US" altLang="en-US"/>
              <a:t>Foreground:  White, yellow, light cyan</a:t>
            </a:r>
          </a:p>
          <a:p>
            <a:pPr lvl="1">
              <a:lnSpc>
                <a:spcPct val="150000"/>
              </a:lnSpc>
            </a:pPr>
            <a:r>
              <a:rPr lang="en-US" altLang="en-US"/>
              <a:t>Background:  Black, dark blue, dark brown</a:t>
            </a:r>
          </a:p>
          <a:p>
            <a:pPr lvl="1">
              <a:lnSpc>
                <a:spcPct val="150000"/>
              </a:lnSpc>
            </a:pPr>
            <a:r>
              <a:rPr lang="en-US" altLang="en-US"/>
              <a:t>Caution:  </a:t>
            </a:r>
            <a:r>
              <a:rPr lang="en-US" altLang="en-US">
                <a:solidFill>
                  <a:srgbClr val="DE0000"/>
                </a:solidFill>
              </a:rPr>
              <a:t>Red</a:t>
            </a:r>
            <a:r>
              <a:rPr lang="en-US" altLang="en-US"/>
              <a:t>, </a:t>
            </a:r>
            <a:r>
              <a:rPr lang="en-US" altLang="en-US">
                <a:solidFill>
                  <a:srgbClr val="FF5008"/>
                </a:solidFill>
              </a:rPr>
              <a:t>orange</a:t>
            </a:r>
            <a:r>
              <a:rPr lang="en-US" altLang="en-US"/>
              <a:t> or </a:t>
            </a:r>
            <a:r>
              <a:rPr lang="en-US" altLang="en-US">
                <a:solidFill>
                  <a:srgbClr val="B0C4FE"/>
                </a:solidFill>
              </a:rPr>
              <a:t>blue</a:t>
            </a:r>
            <a:r>
              <a:rPr lang="en-US" altLang="en-US"/>
              <a:t> lettering and lines become unreadable when projected against a dark background. (Note that the red is even hard on the eyes on a computer screen).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C62A0F6-6F40-499B-8E3B-B30D3C04F4CA}"/>
              </a:ext>
            </a:extLst>
          </p:cNvPr>
          <p:cNvSpPr>
            <a:spLocks noGrp="1" noChangeArrowheads="1"/>
          </p:cNvSpPr>
          <p:nvPr>
            <p:ph type="title"/>
          </p:nvPr>
        </p:nvSpPr>
        <p:spPr/>
        <p:txBody>
          <a:bodyPr/>
          <a:lstStyle/>
          <a:p>
            <a:pPr eaLnBrk="1" hangingPunct="1"/>
            <a:r>
              <a:rPr lang="en-US" altLang="en-US" sz="3200"/>
              <a:t>Other Color Schemes</a:t>
            </a:r>
          </a:p>
        </p:txBody>
      </p:sp>
      <p:sp>
        <p:nvSpPr>
          <p:cNvPr id="26627" name="Rectangle 3">
            <a:extLst>
              <a:ext uri="{FF2B5EF4-FFF2-40B4-BE49-F238E27FC236}">
                <a16:creationId xmlns:a16="http://schemas.microsoft.com/office/drawing/2014/main" id="{BDC6C253-D60F-4BE6-A2D0-13682F4F419A}"/>
              </a:ext>
            </a:extLst>
          </p:cNvPr>
          <p:cNvSpPr>
            <a:spLocks noGrp="1" noChangeArrowheads="1"/>
          </p:cNvSpPr>
          <p:nvPr>
            <p:ph type="body" idx="1"/>
          </p:nvPr>
        </p:nvSpPr>
        <p:spPr/>
        <p:txBody>
          <a:bodyPr/>
          <a:lstStyle/>
          <a:p>
            <a:pPr eaLnBrk="1" hangingPunct="1"/>
            <a:r>
              <a:rPr lang="en-US" altLang="en-US"/>
              <a:t>This slide guide uses a very conservative yellow on dark blue scheme</a:t>
            </a:r>
          </a:p>
          <a:p>
            <a:pPr eaLnBrk="1" hangingPunct="1"/>
            <a:r>
              <a:rPr lang="en-US" altLang="en-US"/>
              <a:t>These colors work well</a:t>
            </a:r>
          </a:p>
          <a:p>
            <a:pPr eaLnBrk="1" hangingPunct="1"/>
            <a:r>
              <a:rPr lang="en-US" altLang="en-US"/>
              <a:t>Other color schemes work, too</a:t>
            </a:r>
          </a:p>
          <a:p>
            <a:pPr eaLnBrk="1" hangingPunct="1"/>
            <a:r>
              <a:rPr lang="en-US" altLang="en-US"/>
              <a:t>Just keep </a:t>
            </a:r>
            <a:r>
              <a:rPr lang="en-US" altLang="en-US" b="1"/>
              <a:t>bright detail</a:t>
            </a:r>
            <a:r>
              <a:rPr lang="en-US" altLang="en-US"/>
              <a:t> over a </a:t>
            </a:r>
            <a:r>
              <a:rPr lang="en-US" altLang="en-US" b="1"/>
              <a:t>dark background </a:t>
            </a:r>
            <a:r>
              <a:rPr lang="en-US" altLang="en-US"/>
              <a:t>or use </a:t>
            </a:r>
            <a:r>
              <a:rPr lang="en-US" altLang="en-US" b="1"/>
              <a:t>dark detail </a:t>
            </a:r>
            <a:r>
              <a:rPr lang="en-US" altLang="en-US"/>
              <a:t>over a </a:t>
            </a:r>
            <a:r>
              <a:rPr lang="en-US" altLang="en-US" b="1"/>
              <a:t>light background.</a:t>
            </a:r>
          </a:p>
          <a:p>
            <a:pPr eaLnBrk="1" hangingPunct="1"/>
            <a:r>
              <a:rPr lang="en-US" altLang="en-US"/>
              <a:t>Two examples with other color schemes that worked well at past conferences follow: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1"/>
            </a:gs>
            <a:gs pos="100000">
              <a:srgbClr val="FFC000"/>
            </a:gs>
          </a:gsLst>
          <a:path path="circle">
            <a:fillToRect l="100000" t="100000"/>
          </a:path>
        </a:gra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4B14D33-1E0D-404B-BED8-F23775BCA930}"/>
              </a:ext>
            </a:extLst>
          </p:cNvPr>
          <p:cNvSpPr>
            <a:spLocks noChangeArrowheads="1"/>
          </p:cNvSpPr>
          <p:nvPr/>
        </p:nvSpPr>
        <p:spPr bwMode="auto">
          <a:xfrm>
            <a:off x="2139950" y="4763"/>
            <a:ext cx="7773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4300" b="0">
                <a:solidFill>
                  <a:srgbClr val="FFFFFF"/>
                </a:solidFill>
              </a:rPr>
              <a:t>Black Provides Great Contrast</a:t>
            </a:r>
          </a:p>
        </p:txBody>
      </p:sp>
      <p:sp>
        <p:nvSpPr>
          <p:cNvPr id="28675" name="Rectangle 3">
            <a:extLst>
              <a:ext uri="{FF2B5EF4-FFF2-40B4-BE49-F238E27FC236}">
                <a16:creationId xmlns:a16="http://schemas.microsoft.com/office/drawing/2014/main" id="{FFBAD08C-C292-4E20-AFB0-879A88D18AB9}"/>
              </a:ext>
            </a:extLst>
          </p:cNvPr>
          <p:cNvSpPr>
            <a:spLocks noChangeArrowheads="1"/>
          </p:cNvSpPr>
          <p:nvPr/>
        </p:nvSpPr>
        <p:spPr bwMode="auto">
          <a:xfrm>
            <a:off x="2032000" y="1057275"/>
            <a:ext cx="8266113" cy="2735263"/>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28676" name="Rectangle 4">
            <a:extLst>
              <a:ext uri="{FF2B5EF4-FFF2-40B4-BE49-F238E27FC236}">
                <a16:creationId xmlns:a16="http://schemas.microsoft.com/office/drawing/2014/main" id="{C971E237-30C9-4767-B76A-4DC4785F18D2}"/>
              </a:ext>
            </a:extLst>
          </p:cNvPr>
          <p:cNvSpPr>
            <a:spLocks noChangeArrowheads="1"/>
          </p:cNvSpPr>
          <p:nvPr/>
        </p:nvSpPr>
        <p:spPr bwMode="auto">
          <a:xfrm>
            <a:off x="2257425" y="1506538"/>
            <a:ext cx="2447925" cy="2058987"/>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HDL ATE </a:t>
            </a:r>
          </a:p>
          <a:p>
            <a:pPr algn="ctr">
              <a:lnSpc>
                <a:spcPct val="100000"/>
              </a:lnSpc>
              <a:spcBef>
                <a:spcPct val="0"/>
              </a:spcBef>
              <a:buClrTx/>
              <a:buFontTx/>
              <a:buNone/>
            </a:pPr>
            <a:r>
              <a:rPr lang="en-US" altLang="en-US" sz="2900">
                <a:solidFill>
                  <a:schemeClr val="bg1"/>
                </a:solidFill>
              </a:rPr>
              <a:t>Model</a:t>
            </a:r>
          </a:p>
        </p:txBody>
      </p:sp>
      <p:sp>
        <p:nvSpPr>
          <p:cNvPr id="28677" name="Rectangle 5">
            <a:extLst>
              <a:ext uri="{FF2B5EF4-FFF2-40B4-BE49-F238E27FC236}">
                <a16:creationId xmlns:a16="http://schemas.microsoft.com/office/drawing/2014/main" id="{8FD2D7FE-8765-4CD1-80C8-6277D1A8589A}"/>
              </a:ext>
            </a:extLst>
          </p:cNvPr>
          <p:cNvSpPr>
            <a:spLocks noChangeArrowheads="1"/>
          </p:cNvSpPr>
          <p:nvPr/>
        </p:nvSpPr>
        <p:spPr bwMode="auto">
          <a:xfrm>
            <a:off x="4171950" y="1008063"/>
            <a:ext cx="44592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US" altLang="en-US" sz="2900">
                <a:solidFill>
                  <a:srgbClr val="FFFF00"/>
                </a:solidFill>
              </a:rPr>
              <a:t>Simulation Environment</a:t>
            </a:r>
          </a:p>
        </p:txBody>
      </p:sp>
      <p:sp>
        <p:nvSpPr>
          <p:cNvPr id="28678" name="Rectangle 6">
            <a:extLst>
              <a:ext uri="{FF2B5EF4-FFF2-40B4-BE49-F238E27FC236}">
                <a16:creationId xmlns:a16="http://schemas.microsoft.com/office/drawing/2014/main" id="{06191371-76BC-4E90-A670-09124FEF9A53}"/>
              </a:ext>
            </a:extLst>
          </p:cNvPr>
          <p:cNvSpPr>
            <a:spLocks noChangeArrowheads="1"/>
          </p:cNvSpPr>
          <p:nvPr/>
        </p:nvSpPr>
        <p:spPr bwMode="auto">
          <a:xfrm>
            <a:off x="7764463" y="1582738"/>
            <a:ext cx="2413000" cy="2022475"/>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HDL Device </a:t>
            </a:r>
          </a:p>
          <a:p>
            <a:pPr algn="ctr">
              <a:lnSpc>
                <a:spcPct val="100000"/>
              </a:lnSpc>
              <a:spcBef>
                <a:spcPct val="0"/>
              </a:spcBef>
              <a:buClrTx/>
              <a:buFontTx/>
              <a:buNone/>
            </a:pPr>
            <a:r>
              <a:rPr lang="en-US" altLang="en-US" sz="2900">
                <a:solidFill>
                  <a:schemeClr val="bg1"/>
                </a:solidFill>
              </a:rPr>
              <a:t>Model</a:t>
            </a:r>
          </a:p>
        </p:txBody>
      </p:sp>
      <p:sp>
        <p:nvSpPr>
          <p:cNvPr id="28679" name="Line 7">
            <a:extLst>
              <a:ext uri="{FF2B5EF4-FFF2-40B4-BE49-F238E27FC236}">
                <a16:creationId xmlns:a16="http://schemas.microsoft.com/office/drawing/2014/main" id="{A50003B3-C8B3-453F-978C-F551DDF3AB1A}"/>
              </a:ext>
            </a:extLst>
          </p:cNvPr>
          <p:cNvSpPr>
            <a:spLocks noChangeShapeType="1"/>
          </p:cNvSpPr>
          <p:nvPr/>
        </p:nvSpPr>
        <p:spPr bwMode="auto">
          <a:xfrm>
            <a:off x="4710113" y="195897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
            <a:extLst>
              <a:ext uri="{FF2B5EF4-FFF2-40B4-BE49-F238E27FC236}">
                <a16:creationId xmlns:a16="http://schemas.microsoft.com/office/drawing/2014/main" id="{04FDD18E-19CE-451A-B201-07D1F8F93426}"/>
              </a:ext>
            </a:extLst>
          </p:cNvPr>
          <p:cNvSpPr>
            <a:spLocks noChangeShapeType="1"/>
          </p:cNvSpPr>
          <p:nvPr/>
        </p:nvSpPr>
        <p:spPr bwMode="auto">
          <a:xfrm flipH="1">
            <a:off x="4710113" y="296862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9">
            <a:extLst>
              <a:ext uri="{FF2B5EF4-FFF2-40B4-BE49-F238E27FC236}">
                <a16:creationId xmlns:a16="http://schemas.microsoft.com/office/drawing/2014/main" id="{9E755336-D761-417A-A1AC-057C8F2B2C0B}"/>
              </a:ext>
            </a:extLst>
          </p:cNvPr>
          <p:cNvSpPr>
            <a:spLocks noChangeShapeType="1"/>
          </p:cNvSpPr>
          <p:nvPr/>
        </p:nvSpPr>
        <p:spPr bwMode="auto">
          <a:xfrm>
            <a:off x="4710113" y="3370263"/>
            <a:ext cx="3048000" cy="0"/>
          </a:xfrm>
          <a:prstGeom prst="line">
            <a:avLst/>
          </a:prstGeom>
          <a:noFill/>
          <a:ln w="76200">
            <a:solidFill>
              <a:srgbClr val="FFFFFF"/>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2" name="Rectangle 10">
            <a:extLst>
              <a:ext uri="{FF2B5EF4-FFF2-40B4-BE49-F238E27FC236}">
                <a16:creationId xmlns:a16="http://schemas.microsoft.com/office/drawing/2014/main" id="{41598B98-E68A-4C96-A33A-977C9A250ADB}"/>
              </a:ext>
            </a:extLst>
          </p:cNvPr>
          <p:cNvSpPr>
            <a:spLocks noChangeArrowheads="1"/>
          </p:cNvSpPr>
          <p:nvPr/>
        </p:nvSpPr>
        <p:spPr bwMode="auto">
          <a:xfrm>
            <a:off x="5078413" y="1962150"/>
            <a:ext cx="2438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rgbClr val="FFFF00"/>
                </a:solidFill>
              </a:rPr>
              <a:t>Signal </a:t>
            </a:r>
          </a:p>
          <a:p>
            <a:pPr algn="ctr">
              <a:lnSpc>
                <a:spcPct val="100000"/>
              </a:lnSpc>
              <a:spcBef>
                <a:spcPct val="0"/>
              </a:spcBef>
              <a:buClrTx/>
              <a:buFontTx/>
              <a:buNone/>
            </a:pPr>
            <a:r>
              <a:rPr lang="en-US" altLang="en-US" sz="2900">
                <a:solidFill>
                  <a:srgbClr val="FFFF00"/>
                </a:solidFill>
              </a:rPr>
              <a:t>Connections</a:t>
            </a:r>
          </a:p>
        </p:txBody>
      </p:sp>
      <p:sp>
        <p:nvSpPr>
          <p:cNvPr id="28683" name="Rectangle 11">
            <a:extLst>
              <a:ext uri="{FF2B5EF4-FFF2-40B4-BE49-F238E27FC236}">
                <a16:creationId xmlns:a16="http://schemas.microsoft.com/office/drawing/2014/main" id="{48FDD63F-06D4-4CB2-AC0C-62EF3E6A0467}"/>
              </a:ext>
            </a:extLst>
          </p:cNvPr>
          <p:cNvSpPr>
            <a:spLocks noChangeArrowheads="1"/>
          </p:cNvSpPr>
          <p:nvPr/>
        </p:nvSpPr>
        <p:spPr bwMode="auto">
          <a:xfrm>
            <a:off x="2055813" y="4802188"/>
            <a:ext cx="2371725" cy="1444625"/>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Test Program </a:t>
            </a:r>
          </a:p>
          <a:p>
            <a:pPr algn="ctr">
              <a:lnSpc>
                <a:spcPct val="100000"/>
              </a:lnSpc>
              <a:spcBef>
                <a:spcPct val="0"/>
              </a:spcBef>
              <a:buClrTx/>
              <a:buFontTx/>
              <a:buNone/>
            </a:pPr>
            <a:r>
              <a:rPr lang="en-US" altLang="en-US" sz="2900">
                <a:solidFill>
                  <a:schemeClr val="bg1"/>
                </a:solidFill>
              </a:rPr>
              <a:t>Control</a:t>
            </a:r>
          </a:p>
        </p:txBody>
      </p:sp>
      <p:sp>
        <p:nvSpPr>
          <p:cNvPr id="28684" name="Rectangle 12">
            <a:extLst>
              <a:ext uri="{FF2B5EF4-FFF2-40B4-BE49-F238E27FC236}">
                <a16:creationId xmlns:a16="http://schemas.microsoft.com/office/drawing/2014/main" id="{0CE5D2DE-903A-43F6-8F8D-EAEE0F5D3461}"/>
              </a:ext>
            </a:extLst>
          </p:cNvPr>
          <p:cNvSpPr>
            <a:spLocks noChangeArrowheads="1"/>
          </p:cNvSpPr>
          <p:nvPr/>
        </p:nvSpPr>
        <p:spPr bwMode="auto">
          <a:xfrm>
            <a:off x="4848225" y="4811713"/>
            <a:ext cx="2489200" cy="1435100"/>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ATE Rules</a:t>
            </a:r>
          </a:p>
        </p:txBody>
      </p:sp>
      <p:sp>
        <p:nvSpPr>
          <p:cNvPr id="28685" name="Rectangle 13">
            <a:extLst>
              <a:ext uri="{FF2B5EF4-FFF2-40B4-BE49-F238E27FC236}">
                <a16:creationId xmlns:a16="http://schemas.microsoft.com/office/drawing/2014/main" id="{45427A67-43FC-4DE2-95F5-26ABAD0D89CA}"/>
              </a:ext>
            </a:extLst>
          </p:cNvPr>
          <p:cNvSpPr>
            <a:spLocks noChangeArrowheads="1"/>
          </p:cNvSpPr>
          <p:nvPr/>
        </p:nvSpPr>
        <p:spPr bwMode="auto">
          <a:xfrm>
            <a:off x="7645400" y="4811713"/>
            <a:ext cx="2670175" cy="1435100"/>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Simulation </a:t>
            </a:r>
          </a:p>
          <a:p>
            <a:pPr algn="ctr">
              <a:lnSpc>
                <a:spcPct val="100000"/>
              </a:lnSpc>
              <a:spcBef>
                <a:spcPct val="0"/>
              </a:spcBef>
              <a:buClrTx/>
              <a:buFontTx/>
              <a:buNone/>
            </a:pPr>
            <a:r>
              <a:rPr lang="en-US" altLang="en-US" sz="2900">
                <a:solidFill>
                  <a:schemeClr val="bg1"/>
                </a:solidFill>
              </a:rPr>
              <a:t>Report</a:t>
            </a:r>
          </a:p>
        </p:txBody>
      </p:sp>
      <p:sp>
        <p:nvSpPr>
          <p:cNvPr id="28686" name="Line 14">
            <a:extLst>
              <a:ext uri="{FF2B5EF4-FFF2-40B4-BE49-F238E27FC236}">
                <a16:creationId xmlns:a16="http://schemas.microsoft.com/office/drawing/2014/main" id="{E5694CDE-E41B-4B10-A021-7BBB9C87139A}"/>
              </a:ext>
            </a:extLst>
          </p:cNvPr>
          <p:cNvSpPr>
            <a:spLocks noChangeShapeType="1"/>
          </p:cNvSpPr>
          <p:nvPr/>
        </p:nvSpPr>
        <p:spPr bwMode="auto">
          <a:xfrm flipV="1">
            <a:off x="2840038" y="3570288"/>
            <a:ext cx="0" cy="1225550"/>
          </a:xfrm>
          <a:prstGeom prst="line">
            <a:avLst/>
          </a:prstGeom>
          <a:noFill/>
          <a:ln w="76200">
            <a:solidFill>
              <a:srgbClr val="25F325"/>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87" name="Freeform 15">
            <a:extLst>
              <a:ext uri="{FF2B5EF4-FFF2-40B4-BE49-F238E27FC236}">
                <a16:creationId xmlns:a16="http://schemas.microsoft.com/office/drawing/2014/main" id="{8AEBEC2B-A84A-4473-B2AB-475F111B7A44}"/>
              </a:ext>
            </a:extLst>
          </p:cNvPr>
          <p:cNvSpPr>
            <a:spLocks/>
          </p:cNvSpPr>
          <p:nvPr/>
        </p:nvSpPr>
        <p:spPr bwMode="auto">
          <a:xfrm>
            <a:off x="4502150" y="3602038"/>
            <a:ext cx="3951288" cy="1195387"/>
          </a:xfrm>
          <a:custGeom>
            <a:avLst/>
            <a:gdLst>
              <a:gd name="T0" fmla="*/ 0 w 2737"/>
              <a:gd name="T1" fmla="*/ 0 h 853"/>
              <a:gd name="T2" fmla="*/ 0 w 2737"/>
              <a:gd name="T3" fmla="*/ 2147483646 h 853"/>
              <a:gd name="T4" fmla="*/ 2147483646 w 2737"/>
              <a:gd name="T5" fmla="*/ 2147483646 h 853"/>
              <a:gd name="T6" fmla="*/ 2147483646 w 2737"/>
              <a:gd name="T7" fmla="*/ 2147483646 h 853"/>
              <a:gd name="T8" fmla="*/ 0 60000 65536"/>
              <a:gd name="T9" fmla="*/ 0 60000 65536"/>
              <a:gd name="T10" fmla="*/ 0 60000 65536"/>
              <a:gd name="T11" fmla="*/ 0 60000 65536"/>
              <a:gd name="T12" fmla="*/ 0 w 2737"/>
              <a:gd name="T13" fmla="*/ 0 h 853"/>
              <a:gd name="T14" fmla="*/ 2737 w 2737"/>
              <a:gd name="T15" fmla="*/ 853 h 853"/>
            </a:gdLst>
            <a:ahLst/>
            <a:cxnLst>
              <a:cxn ang="T8">
                <a:pos x="T0" y="T1"/>
              </a:cxn>
              <a:cxn ang="T9">
                <a:pos x="T2" y="T3"/>
              </a:cxn>
              <a:cxn ang="T10">
                <a:pos x="T4" y="T5"/>
              </a:cxn>
              <a:cxn ang="T11">
                <a:pos x="T6" y="T7"/>
              </a:cxn>
            </a:cxnLst>
            <a:rect l="T12" t="T13" r="T14" b="T15"/>
            <a:pathLst>
              <a:path w="2737" h="853">
                <a:moveTo>
                  <a:pt x="0" y="0"/>
                </a:moveTo>
                <a:lnTo>
                  <a:pt x="0" y="426"/>
                </a:lnTo>
                <a:lnTo>
                  <a:pt x="2736" y="426"/>
                </a:lnTo>
                <a:lnTo>
                  <a:pt x="2736" y="852"/>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8" name="Freeform 16">
            <a:extLst>
              <a:ext uri="{FF2B5EF4-FFF2-40B4-BE49-F238E27FC236}">
                <a16:creationId xmlns:a16="http://schemas.microsoft.com/office/drawing/2014/main" id="{A4C55243-E78E-4CC1-82B0-18E3A4122BD9}"/>
              </a:ext>
            </a:extLst>
          </p:cNvPr>
          <p:cNvSpPr>
            <a:spLocks/>
          </p:cNvSpPr>
          <p:nvPr/>
        </p:nvSpPr>
        <p:spPr bwMode="auto">
          <a:xfrm>
            <a:off x="3671888" y="3570288"/>
            <a:ext cx="2147887" cy="1204912"/>
          </a:xfrm>
          <a:custGeom>
            <a:avLst/>
            <a:gdLst>
              <a:gd name="T0" fmla="*/ 2147483646 w 1489"/>
              <a:gd name="T1" fmla="*/ 2147483646 h 860"/>
              <a:gd name="T2" fmla="*/ 2147483646 w 1489"/>
              <a:gd name="T3" fmla="*/ 2147483646 h 860"/>
              <a:gd name="T4" fmla="*/ 0 w 1489"/>
              <a:gd name="T5" fmla="*/ 2147483646 h 860"/>
              <a:gd name="T6" fmla="*/ 0 w 1489"/>
              <a:gd name="T7" fmla="*/ 0 h 860"/>
              <a:gd name="T8" fmla="*/ 0 60000 65536"/>
              <a:gd name="T9" fmla="*/ 0 60000 65536"/>
              <a:gd name="T10" fmla="*/ 0 60000 65536"/>
              <a:gd name="T11" fmla="*/ 0 60000 65536"/>
              <a:gd name="T12" fmla="*/ 0 w 1489"/>
              <a:gd name="T13" fmla="*/ 0 h 860"/>
              <a:gd name="T14" fmla="*/ 1489 w 1489"/>
              <a:gd name="T15" fmla="*/ 860 h 860"/>
            </a:gdLst>
            <a:ahLst/>
            <a:cxnLst>
              <a:cxn ang="T8">
                <a:pos x="T0" y="T1"/>
              </a:cxn>
              <a:cxn ang="T9">
                <a:pos x="T2" y="T3"/>
              </a:cxn>
              <a:cxn ang="T10">
                <a:pos x="T4" y="T5"/>
              </a:cxn>
              <a:cxn ang="T11">
                <a:pos x="T6" y="T7"/>
              </a:cxn>
            </a:cxnLst>
            <a:rect l="T12" t="T13" r="T14" b="T15"/>
            <a:pathLst>
              <a:path w="1489" h="860">
                <a:moveTo>
                  <a:pt x="1488" y="859"/>
                </a:moveTo>
                <a:lnTo>
                  <a:pt x="1488" y="590"/>
                </a:lnTo>
                <a:lnTo>
                  <a:pt x="0" y="590"/>
                </a:lnTo>
                <a:lnTo>
                  <a:pt x="0" y="0"/>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ECE416D-8295-428F-A2FD-A3475CA1898D}"/>
              </a:ext>
            </a:extLst>
          </p:cNvPr>
          <p:cNvSpPr>
            <a:spLocks noGrp="1" noChangeArrowheads="1"/>
          </p:cNvSpPr>
          <p:nvPr>
            <p:ph type="title"/>
          </p:nvPr>
        </p:nvSpPr>
        <p:spPr/>
        <p:txBody>
          <a:bodyPr/>
          <a:lstStyle/>
          <a:p>
            <a:r>
              <a:rPr lang="en-US" altLang="en-US"/>
              <a:t>Display Speed</a:t>
            </a:r>
          </a:p>
        </p:txBody>
      </p:sp>
      <p:sp>
        <p:nvSpPr>
          <p:cNvPr id="32771" name="Rectangle 3">
            <a:extLst>
              <a:ext uri="{FF2B5EF4-FFF2-40B4-BE49-F238E27FC236}">
                <a16:creationId xmlns:a16="http://schemas.microsoft.com/office/drawing/2014/main" id="{3588FE12-42D1-488A-A622-CCD490114BE2}"/>
              </a:ext>
            </a:extLst>
          </p:cNvPr>
          <p:cNvSpPr>
            <a:spLocks noGrp="1" noChangeArrowheads="1"/>
          </p:cNvSpPr>
          <p:nvPr>
            <p:ph type="body" idx="1"/>
          </p:nvPr>
        </p:nvSpPr>
        <p:spPr/>
        <p:txBody>
          <a:bodyPr/>
          <a:lstStyle/>
          <a:p>
            <a:r>
              <a:rPr lang="en-US" altLang="en-US"/>
              <a:t>Slides should display instantly</a:t>
            </a:r>
          </a:p>
          <a:p>
            <a:r>
              <a:rPr lang="en-US" altLang="en-US"/>
              <a:t>Do not distract the audience with slow transition effects</a:t>
            </a:r>
          </a:p>
          <a:p>
            <a:r>
              <a:rPr lang="en-US" altLang="en-US"/>
              <a:t>Avoid overuse of slow graphics, fonts and special effects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3C988CC-403F-4D3A-9D7C-8E921EAA5A54}"/>
              </a:ext>
            </a:extLst>
          </p:cNvPr>
          <p:cNvSpPr>
            <a:spLocks noGrp="1" noChangeArrowheads="1"/>
          </p:cNvSpPr>
          <p:nvPr>
            <p:ph type="title"/>
          </p:nvPr>
        </p:nvSpPr>
        <p:spPr/>
        <p:txBody>
          <a:bodyPr/>
          <a:lstStyle/>
          <a:p>
            <a:r>
              <a:rPr lang="en-US" altLang="en-US"/>
              <a:t>Transitions Between Slides</a:t>
            </a:r>
          </a:p>
        </p:txBody>
      </p:sp>
      <p:sp>
        <p:nvSpPr>
          <p:cNvPr id="34819" name="Rectangle 3">
            <a:extLst>
              <a:ext uri="{FF2B5EF4-FFF2-40B4-BE49-F238E27FC236}">
                <a16:creationId xmlns:a16="http://schemas.microsoft.com/office/drawing/2014/main" id="{A1A5CB72-D250-49EE-BF0C-D77E76EC693E}"/>
              </a:ext>
            </a:extLst>
          </p:cNvPr>
          <p:cNvSpPr>
            <a:spLocks noGrp="1" noChangeArrowheads="1"/>
          </p:cNvSpPr>
          <p:nvPr>
            <p:ph type="body" idx="1"/>
          </p:nvPr>
        </p:nvSpPr>
        <p:spPr>
          <a:xfrm>
            <a:off x="1316038" y="1295400"/>
            <a:ext cx="9961562" cy="4929188"/>
          </a:xfrm>
        </p:spPr>
        <p:txBody>
          <a:bodyPr/>
          <a:lstStyle/>
          <a:p>
            <a:r>
              <a:rPr lang="en-US" altLang="en-US"/>
              <a:t>Special animation when changing from one slide to another</a:t>
            </a:r>
          </a:p>
          <a:p>
            <a:r>
              <a:rPr lang="en-US" altLang="en-US"/>
              <a:t>Usually highly distracting to audience</a:t>
            </a:r>
          </a:p>
          <a:p>
            <a:r>
              <a:rPr lang="en-US" altLang="en-US"/>
              <a:t>Use only as special attention getter</a:t>
            </a:r>
          </a:p>
          <a:p>
            <a:r>
              <a:rPr lang="en-US" altLang="en-US"/>
              <a:t>Default settings should be:</a:t>
            </a:r>
          </a:p>
          <a:p>
            <a:pPr lvl="1"/>
            <a:r>
              <a:rPr lang="en-US" altLang="en-US"/>
              <a:t>Effect:       No transition</a:t>
            </a:r>
          </a:p>
          <a:p>
            <a:pPr lvl="1"/>
            <a:r>
              <a:rPr lang="en-US" altLang="en-US"/>
              <a:t>Speed:      Fast</a:t>
            </a:r>
          </a:p>
          <a:p>
            <a:pPr lvl="1"/>
            <a:r>
              <a:rPr lang="en-US" altLang="en-US"/>
              <a:t>Advance:  On mouse click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13D95EE-F9E8-4202-9030-66D89CE04C23}"/>
              </a:ext>
            </a:extLst>
          </p:cNvPr>
          <p:cNvSpPr>
            <a:spLocks noGrp="1" noChangeArrowheads="1"/>
          </p:cNvSpPr>
          <p:nvPr>
            <p:ph type="title"/>
          </p:nvPr>
        </p:nvSpPr>
        <p:spPr/>
        <p:txBody>
          <a:bodyPr/>
          <a:lstStyle/>
          <a:p>
            <a:r>
              <a:rPr lang="en-US" altLang="en-US"/>
              <a:t>Transitions Between Lines</a:t>
            </a:r>
          </a:p>
        </p:txBody>
      </p:sp>
      <p:sp>
        <p:nvSpPr>
          <p:cNvPr id="70659" name="Rectangle 3">
            <a:extLst>
              <a:ext uri="{FF2B5EF4-FFF2-40B4-BE49-F238E27FC236}">
                <a16:creationId xmlns:a16="http://schemas.microsoft.com/office/drawing/2014/main" id="{42D5D430-3741-4422-B241-772D9C21D435}"/>
              </a:ext>
            </a:extLst>
          </p:cNvPr>
          <p:cNvSpPr>
            <a:spLocks noGrp="1" noChangeArrowheads="1"/>
          </p:cNvSpPr>
          <p:nvPr>
            <p:ph type="body" idx="1"/>
          </p:nvPr>
        </p:nvSpPr>
        <p:spPr>
          <a:xfrm>
            <a:off x="2209800" y="1295400"/>
            <a:ext cx="7772400" cy="4929188"/>
          </a:xfrm>
        </p:spPr>
        <p:txBody>
          <a:bodyPr/>
          <a:lstStyle/>
          <a:p>
            <a:r>
              <a:rPr lang="en-US" altLang="en-US"/>
              <a:t>Can be highly effective</a:t>
            </a:r>
          </a:p>
          <a:p>
            <a:r>
              <a:rPr lang="en-US" altLang="en-US"/>
              <a:t>Focus attention on a specific line of a slide</a:t>
            </a:r>
          </a:p>
          <a:p>
            <a:r>
              <a:rPr lang="en-US" altLang="en-US"/>
              <a:t>Dim previous lines</a:t>
            </a:r>
          </a:p>
          <a:p>
            <a:r>
              <a:rPr lang="en-US" altLang="en-US"/>
              <a:t>Make transitions be instantaneous</a:t>
            </a:r>
          </a:p>
          <a:p>
            <a:r>
              <a:rPr lang="en-US" altLang="en-US"/>
              <a:t>Be consistent</a:t>
            </a:r>
          </a:p>
          <a:p>
            <a:r>
              <a:rPr lang="en-US" altLang="en-US"/>
              <a:t>Suggest the technique used in this slide</a:t>
            </a:r>
          </a:p>
          <a:p>
            <a:r>
              <a:rPr lang="en-US" altLang="en-US"/>
              <a:t>Use sparingly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0" end="0"/>
                                            </p:txEl>
                                          </p:spTgt>
                                        </p:tgtEl>
                                        <p:attrNameLst>
                                          <p:attrName>ppt_c</p:attrName>
                                        </p:attrNameLst>
                                      </p:cBhvr>
                                      <p:to>
                                        <a:srgbClr val="FF99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1" end="1"/>
                                            </p:txEl>
                                          </p:spTgt>
                                        </p:tgtEl>
                                        <p:attrNameLst>
                                          <p:attrName>ppt_c</p:attrName>
                                        </p:attrNameLst>
                                      </p:cBhvr>
                                      <p:to>
                                        <a:srgbClr val="FF99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2" end="2"/>
                                            </p:txEl>
                                          </p:spTgt>
                                        </p:tgtEl>
                                        <p:attrNameLst>
                                          <p:attrName>ppt_c</p:attrName>
                                        </p:attrNameLst>
                                      </p:cBhvr>
                                      <p:to>
                                        <a:srgbClr val="FF99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3" end="3"/>
                                            </p:txEl>
                                          </p:spTgt>
                                        </p:tgtEl>
                                        <p:attrNameLst>
                                          <p:attrName>ppt_c</p:attrName>
                                        </p:attrNameLst>
                                      </p:cBhvr>
                                      <p:to>
                                        <a:srgbClr val="FF99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4" end="4"/>
                                            </p:txEl>
                                          </p:spTgt>
                                        </p:tgtEl>
                                        <p:attrNameLst>
                                          <p:attrName>ppt_c</p:attrName>
                                        </p:attrNameLst>
                                      </p:cBhvr>
                                      <p:to>
                                        <a:srgbClr val="FF99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6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5" end="5"/>
                                            </p:txEl>
                                          </p:spTgt>
                                        </p:tgtEl>
                                        <p:attrNameLst>
                                          <p:attrName>ppt_c</p:attrName>
                                        </p:attrNameLst>
                                      </p:cBhvr>
                                      <p:to>
                                        <a:srgbClr val="FF99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6" end="6"/>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492B1CB-0871-4D09-B9A5-6001E5D0EF7B}"/>
              </a:ext>
            </a:extLst>
          </p:cNvPr>
          <p:cNvSpPr>
            <a:spLocks noGrp="1" noChangeArrowheads="1"/>
          </p:cNvSpPr>
          <p:nvPr>
            <p:ph type="title"/>
          </p:nvPr>
        </p:nvSpPr>
        <p:spPr/>
        <p:txBody>
          <a:bodyPr/>
          <a:lstStyle/>
          <a:p>
            <a:r>
              <a:rPr lang="en-US" altLang="en-US"/>
              <a:t>Borders</a:t>
            </a:r>
          </a:p>
        </p:txBody>
      </p:sp>
      <p:sp>
        <p:nvSpPr>
          <p:cNvPr id="38915" name="Rectangle 3">
            <a:extLst>
              <a:ext uri="{FF2B5EF4-FFF2-40B4-BE49-F238E27FC236}">
                <a16:creationId xmlns:a16="http://schemas.microsoft.com/office/drawing/2014/main" id="{EC5CEEB0-E3D5-452B-BDAA-48CA611184DD}"/>
              </a:ext>
            </a:extLst>
          </p:cNvPr>
          <p:cNvSpPr>
            <a:spLocks noGrp="1" noChangeArrowheads="1"/>
          </p:cNvSpPr>
          <p:nvPr>
            <p:ph type="body" idx="1"/>
          </p:nvPr>
        </p:nvSpPr>
        <p:spPr/>
        <p:txBody>
          <a:bodyPr/>
          <a:lstStyle/>
          <a:p>
            <a:r>
              <a:rPr lang="en-US" altLang="en-US"/>
              <a:t>Do not use borders</a:t>
            </a:r>
          </a:p>
          <a:p>
            <a:r>
              <a:rPr lang="en-US" altLang="en-US"/>
              <a:t>They reduce the amount of space available for your text and data</a:t>
            </a:r>
          </a:p>
          <a:p>
            <a:r>
              <a:rPr lang="en-US" altLang="en-US"/>
              <a:t>They slow down the slide display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7F95F9C-B66D-405C-A44E-47A8F06789ED}"/>
              </a:ext>
            </a:extLst>
          </p:cNvPr>
          <p:cNvSpPr>
            <a:spLocks noGrp="1" noChangeArrowheads="1"/>
          </p:cNvSpPr>
          <p:nvPr>
            <p:ph type="title"/>
          </p:nvPr>
        </p:nvSpPr>
        <p:spPr/>
        <p:txBody>
          <a:bodyPr/>
          <a:lstStyle/>
          <a:p>
            <a:r>
              <a:rPr lang="en-US" altLang="en-US"/>
              <a:t>Diagram slides</a:t>
            </a:r>
          </a:p>
        </p:txBody>
      </p:sp>
      <p:sp>
        <p:nvSpPr>
          <p:cNvPr id="40963" name="Rectangle 3">
            <a:extLst>
              <a:ext uri="{FF2B5EF4-FFF2-40B4-BE49-F238E27FC236}">
                <a16:creationId xmlns:a16="http://schemas.microsoft.com/office/drawing/2014/main" id="{79D93F79-BE5E-4C2C-8682-0593E39E040D}"/>
              </a:ext>
            </a:extLst>
          </p:cNvPr>
          <p:cNvSpPr>
            <a:spLocks noGrp="1" noChangeArrowheads="1"/>
          </p:cNvSpPr>
          <p:nvPr>
            <p:ph type="body" idx="1"/>
          </p:nvPr>
        </p:nvSpPr>
        <p:spPr>
          <a:xfrm>
            <a:off x="673100" y="1219200"/>
            <a:ext cx="8326438" cy="4929188"/>
          </a:xfrm>
        </p:spPr>
        <p:txBody>
          <a:bodyPr/>
          <a:lstStyle/>
          <a:p>
            <a:r>
              <a:rPr lang="en-US" altLang="en-US"/>
              <a:t>Keep diagrams simple</a:t>
            </a:r>
          </a:p>
          <a:p>
            <a:r>
              <a:rPr lang="en-US" altLang="en-US"/>
              <a:t>Easy to view</a:t>
            </a:r>
          </a:p>
          <a:p>
            <a:r>
              <a:rPr lang="en-US" altLang="en-US"/>
              <a:t>Make text readable</a:t>
            </a:r>
          </a:p>
          <a:p>
            <a:r>
              <a:rPr lang="en-US" altLang="en-US"/>
              <a:t>Use all space in rectangle</a:t>
            </a:r>
          </a:p>
          <a:p>
            <a:r>
              <a:rPr lang="en-US" altLang="en-US"/>
              <a:t>Example follows: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78FE084-B9F6-4C90-ABD9-E6A3D5DBE18C}"/>
              </a:ext>
            </a:extLst>
          </p:cNvPr>
          <p:cNvSpPr>
            <a:spLocks noGrp="1" noChangeArrowheads="1"/>
          </p:cNvSpPr>
          <p:nvPr>
            <p:ph type="title"/>
          </p:nvPr>
        </p:nvSpPr>
        <p:spPr/>
        <p:txBody>
          <a:bodyPr/>
          <a:lstStyle/>
          <a:p>
            <a:pPr algn="ctr"/>
            <a:r>
              <a:rPr lang="en-US" altLang="en-US"/>
              <a:t>Example:  Backplane ASP Connections</a:t>
            </a:r>
          </a:p>
        </p:txBody>
      </p:sp>
      <p:grpSp>
        <p:nvGrpSpPr>
          <p:cNvPr id="2" name="Group 50">
            <a:extLst>
              <a:ext uri="{FF2B5EF4-FFF2-40B4-BE49-F238E27FC236}">
                <a16:creationId xmlns:a16="http://schemas.microsoft.com/office/drawing/2014/main" id="{77AA8256-17FE-4E1A-99C9-1C0E5783F997}"/>
              </a:ext>
            </a:extLst>
          </p:cNvPr>
          <p:cNvGrpSpPr>
            <a:grpSpLocks/>
          </p:cNvGrpSpPr>
          <p:nvPr/>
        </p:nvGrpSpPr>
        <p:grpSpPr bwMode="auto">
          <a:xfrm>
            <a:off x="1752600" y="3429000"/>
            <a:ext cx="1524000" cy="3200400"/>
            <a:chOff x="144" y="2160"/>
            <a:chExt cx="960" cy="2016"/>
          </a:xfrm>
        </p:grpSpPr>
        <p:sp>
          <p:nvSpPr>
            <p:cNvPr id="43057" name="Rectangle 3">
              <a:extLst>
                <a:ext uri="{FF2B5EF4-FFF2-40B4-BE49-F238E27FC236}">
                  <a16:creationId xmlns:a16="http://schemas.microsoft.com/office/drawing/2014/main" id="{EDB953DF-18C2-4AB1-B657-0AE4BB7106FD}"/>
                </a:ext>
              </a:extLst>
            </p:cNvPr>
            <p:cNvSpPr>
              <a:spLocks noChangeArrowheads="1"/>
            </p:cNvSpPr>
            <p:nvPr/>
          </p:nvSpPr>
          <p:spPr bwMode="auto">
            <a:xfrm>
              <a:off x="144" y="2160"/>
              <a:ext cx="960" cy="2016"/>
            </a:xfrm>
            <a:prstGeom prst="rect">
              <a:avLst/>
            </a:prstGeom>
            <a:noFill/>
            <a:ln w="762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58" name="Rectangle 6">
              <a:extLst>
                <a:ext uri="{FF2B5EF4-FFF2-40B4-BE49-F238E27FC236}">
                  <a16:creationId xmlns:a16="http://schemas.microsoft.com/office/drawing/2014/main" id="{B37E878C-D39F-43D5-8F82-455F827839D9}"/>
                </a:ext>
              </a:extLst>
            </p:cNvPr>
            <p:cNvSpPr>
              <a:spLocks noChangeArrowheads="1"/>
            </p:cNvSpPr>
            <p:nvPr/>
          </p:nvSpPr>
          <p:spPr bwMode="auto">
            <a:xfrm>
              <a:off x="240" y="2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PSBM</a:t>
              </a:r>
            </a:p>
          </p:txBody>
        </p:sp>
      </p:grpSp>
      <p:grpSp>
        <p:nvGrpSpPr>
          <p:cNvPr id="3" name="Group 44">
            <a:extLst>
              <a:ext uri="{FF2B5EF4-FFF2-40B4-BE49-F238E27FC236}">
                <a16:creationId xmlns:a16="http://schemas.microsoft.com/office/drawing/2014/main" id="{85F1B1D6-45BF-4CB6-98B1-9FCC3CD59CB6}"/>
              </a:ext>
            </a:extLst>
          </p:cNvPr>
          <p:cNvGrpSpPr>
            <a:grpSpLocks/>
          </p:cNvGrpSpPr>
          <p:nvPr/>
        </p:nvGrpSpPr>
        <p:grpSpPr bwMode="auto">
          <a:xfrm>
            <a:off x="8304213" y="1217613"/>
            <a:ext cx="1525587" cy="5259387"/>
            <a:chOff x="4271" y="767"/>
            <a:chExt cx="961" cy="3313"/>
          </a:xfrm>
        </p:grpSpPr>
        <p:sp>
          <p:nvSpPr>
            <p:cNvPr id="43048" name="Rectangle 13">
              <a:extLst>
                <a:ext uri="{FF2B5EF4-FFF2-40B4-BE49-F238E27FC236}">
                  <a16:creationId xmlns:a16="http://schemas.microsoft.com/office/drawing/2014/main" id="{65882E19-CEBA-4B54-9A81-ED8A9D6F3886}"/>
                </a:ext>
              </a:extLst>
            </p:cNvPr>
            <p:cNvSpPr>
              <a:spLocks noChangeArrowheads="1"/>
            </p:cNvSpPr>
            <p:nvPr/>
          </p:nvSpPr>
          <p:spPr bwMode="auto">
            <a:xfrm>
              <a:off x="4271"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9" name="Rectangle 14">
              <a:extLst>
                <a:ext uri="{FF2B5EF4-FFF2-40B4-BE49-F238E27FC236}">
                  <a16:creationId xmlns:a16="http://schemas.microsoft.com/office/drawing/2014/main" id="{C1D001AC-CFF6-4882-A63A-05C3BD958826}"/>
                </a:ext>
              </a:extLst>
            </p:cNvPr>
            <p:cNvSpPr>
              <a:spLocks noChangeArrowheads="1"/>
            </p:cNvSpPr>
            <p:nvPr/>
          </p:nvSpPr>
          <p:spPr bwMode="auto">
            <a:xfrm>
              <a:off x="4271"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50" name="Rectangle 15">
              <a:extLst>
                <a:ext uri="{FF2B5EF4-FFF2-40B4-BE49-F238E27FC236}">
                  <a16:creationId xmlns:a16="http://schemas.microsoft.com/office/drawing/2014/main" id="{CDC68B6E-97DB-4E41-BB82-8D2764FB38D7}"/>
                </a:ext>
              </a:extLst>
            </p:cNvPr>
            <p:cNvSpPr>
              <a:spLocks noChangeArrowheads="1"/>
            </p:cNvSpPr>
            <p:nvPr/>
          </p:nvSpPr>
          <p:spPr bwMode="auto">
            <a:xfrm>
              <a:off x="4368" y="816"/>
              <a:ext cx="8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3</a:t>
              </a:r>
            </a:p>
          </p:txBody>
        </p:sp>
        <p:sp>
          <p:nvSpPr>
            <p:cNvPr id="43051" name="Rectangle 16">
              <a:extLst>
                <a:ext uri="{FF2B5EF4-FFF2-40B4-BE49-F238E27FC236}">
                  <a16:creationId xmlns:a16="http://schemas.microsoft.com/office/drawing/2014/main" id="{E601F120-71A9-4459-B80A-0C99690B63D2}"/>
                </a:ext>
              </a:extLst>
            </p:cNvPr>
            <p:cNvSpPr>
              <a:spLocks noChangeArrowheads="1"/>
            </p:cNvSpPr>
            <p:nvPr/>
          </p:nvSpPr>
          <p:spPr bwMode="auto">
            <a:xfrm>
              <a:off x="4416"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52" name="Line 18">
              <a:extLst>
                <a:ext uri="{FF2B5EF4-FFF2-40B4-BE49-F238E27FC236}">
                  <a16:creationId xmlns:a16="http://schemas.microsoft.com/office/drawing/2014/main" id="{AE20B570-BB2E-4272-B138-87CB1FC42E4A}"/>
                </a:ext>
              </a:extLst>
            </p:cNvPr>
            <p:cNvSpPr>
              <a:spLocks noChangeShapeType="1"/>
            </p:cNvSpPr>
            <p:nvPr/>
          </p:nvSpPr>
          <p:spPr bwMode="auto">
            <a:xfrm flipV="1">
              <a:off x="5040"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20">
              <a:extLst>
                <a:ext uri="{FF2B5EF4-FFF2-40B4-BE49-F238E27FC236}">
                  <a16:creationId xmlns:a16="http://schemas.microsoft.com/office/drawing/2014/main" id="{56AA39B8-2636-439D-B0E1-A090CE4C2329}"/>
                </a:ext>
              </a:extLst>
            </p:cNvPr>
            <p:cNvSpPr>
              <a:spLocks noChangeShapeType="1"/>
            </p:cNvSpPr>
            <p:nvPr/>
          </p:nvSpPr>
          <p:spPr bwMode="auto">
            <a:xfrm>
              <a:off x="436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4" name="Line 22">
              <a:extLst>
                <a:ext uri="{FF2B5EF4-FFF2-40B4-BE49-F238E27FC236}">
                  <a16:creationId xmlns:a16="http://schemas.microsoft.com/office/drawing/2014/main" id="{88384B92-E4CE-4794-B9FA-8B031DFE8B6B}"/>
                </a:ext>
              </a:extLst>
            </p:cNvPr>
            <p:cNvSpPr>
              <a:spLocks noChangeShapeType="1"/>
            </p:cNvSpPr>
            <p:nvPr/>
          </p:nvSpPr>
          <p:spPr bwMode="auto">
            <a:xfrm>
              <a:off x="470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24">
              <a:extLst>
                <a:ext uri="{FF2B5EF4-FFF2-40B4-BE49-F238E27FC236}">
                  <a16:creationId xmlns:a16="http://schemas.microsoft.com/office/drawing/2014/main" id="{BED31EC2-D78D-4B87-ABA2-5DBDC25E45AF}"/>
                </a:ext>
              </a:extLst>
            </p:cNvPr>
            <p:cNvSpPr>
              <a:spLocks noChangeShapeType="1"/>
            </p:cNvSpPr>
            <p:nvPr/>
          </p:nvSpPr>
          <p:spPr bwMode="auto">
            <a:xfrm>
              <a:off x="4560"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26">
              <a:extLst>
                <a:ext uri="{FF2B5EF4-FFF2-40B4-BE49-F238E27FC236}">
                  <a16:creationId xmlns:a16="http://schemas.microsoft.com/office/drawing/2014/main" id="{98E9AA4B-56A9-4B76-B3F7-FB73819277F9}"/>
                </a:ext>
              </a:extLst>
            </p:cNvPr>
            <p:cNvSpPr>
              <a:spLocks noChangeShapeType="1"/>
            </p:cNvSpPr>
            <p:nvPr/>
          </p:nvSpPr>
          <p:spPr bwMode="auto">
            <a:xfrm>
              <a:off x="4848"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43">
            <a:extLst>
              <a:ext uri="{FF2B5EF4-FFF2-40B4-BE49-F238E27FC236}">
                <a16:creationId xmlns:a16="http://schemas.microsoft.com/office/drawing/2014/main" id="{BA4B00B0-FC67-478A-B2B2-2E3B4782504E}"/>
              </a:ext>
            </a:extLst>
          </p:cNvPr>
          <p:cNvGrpSpPr>
            <a:grpSpLocks/>
          </p:cNvGrpSpPr>
          <p:nvPr/>
        </p:nvGrpSpPr>
        <p:grpSpPr bwMode="auto">
          <a:xfrm>
            <a:off x="6246813" y="1217613"/>
            <a:ext cx="1449387" cy="5259387"/>
            <a:chOff x="2975" y="767"/>
            <a:chExt cx="913" cy="3313"/>
          </a:xfrm>
        </p:grpSpPr>
        <p:sp>
          <p:nvSpPr>
            <p:cNvPr id="43039" name="Rectangle 9">
              <a:extLst>
                <a:ext uri="{FF2B5EF4-FFF2-40B4-BE49-F238E27FC236}">
                  <a16:creationId xmlns:a16="http://schemas.microsoft.com/office/drawing/2014/main" id="{84FE8728-E46E-405D-B0A8-16732A149781}"/>
                </a:ext>
              </a:extLst>
            </p:cNvPr>
            <p:cNvSpPr>
              <a:spLocks noChangeArrowheads="1"/>
            </p:cNvSpPr>
            <p:nvPr/>
          </p:nvSpPr>
          <p:spPr bwMode="auto">
            <a:xfrm>
              <a:off x="2975"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0" name="Rectangle 10">
              <a:extLst>
                <a:ext uri="{FF2B5EF4-FFF2-40B4-BE49-F238E27FC236}">
                  <a16:creationId xmlns:a16="http://schemas.microsoft.com/office/drawing/2014/main" id="{0D842777-08B4-466A-8258-372805D323D5}"/>
                </a:ext>
              </a:extLst>
            </p:cNvPr>
            <p:cNvSpPr>
              <a:spLocks noChangeArrowheads="1"/>
            </p:cNvSpPr>
            <p:nvPr/>
          </p:nvSpPr>
          <p:spPr bwMode="auto">
            <a:xfrm>
              <a:off x="2975"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1" name="Rectangle 11">
              <a:extLst>
                <a:ext uri="{FF2B5EF4-FFF2-40B4-BE49-F238E27FC236}">
                  <a16:creationId xmlns:a16="http://schemas.microsoft.com/office/drawing/2014/main" id="{426B0D09-0B8F-4F3A-8AAB-BD246B1E6049}"/>
                </a:ext>
              </a:extLst>
            </p:cNvPr>
            <p:cNvSpPr>
              <a:spLocks noChangeArrowheads="1"/>
            </p:cNvSpPr>
            <p:nvPr/>
          </p:nvSpPr>
          <p:spPr bwMode="auto">
            <a:xfrm>
              <a:off x="3072"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2</a:t>
              </a:r>
            </a:p>
          </p:txBody>
        </p:sp>
        <p:sp>
          <p:nvSpPr>
            <p:cNvPr id="43042" name="Rectangle 12">
              <a:extLst>
                <a:ext uri="{FF2B5EF4-FFF2-40B4-BE49-F238E27FC236}">
                  <a16:creationId xmlns:a16="http://schemas.microsoft.com/office/drawing/2014/main" id="{743B76A5-45F4-47A0-B640-241B993C4177}"/>
                </a:ext>
              </a:extLst>
            </p:cNvPr>
            <p:cNvSpPr>
              <a:spLocks noChangeArrowheads="1"/>
            </p:cNvSpPr>
            <p:nvPr/>
          </p:nvSpPr>
          <p:spPr bwMode="auto">
            <a:xfrm>
              <a:off x="3120"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43" name="Line 28">
              <a:extLst>
                <a:ext uri="{FF2B5EF4-FFF2-40B4-BE49-F238E27FC236}">
                  <a16:creationId xmlns:a16="http://schemas.microsoft.com/office/drawing/2014/main" id="{48F36371-81E8-4C57-8D54-4AC2BF829C56}"/>
                </a:ext>
              </a:extLst>
            </p:cNvPr>
            <p:cNvSpPr>
              <a:spLocks noChangeShapeType="1"/>
            </p:cNvSpPr>
            <p:nvPr/>
          </p:nvSpPr>
          <p:spPr bwMode="auto">
            <a:xfrm>
              <a:off x="3072"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4" name="Line 30">
              <a:extLst>
                <a:ext uri="{FF2B5EF4-FFF2-40B4-BE49-F238E27FC236}">
                  <a16:creationId xmlns:a16="http://schemas.microsoft.com/office/drawing/2014/main" id="{8289D43F-8AD6-4592-83D0-410314BAFCA7}"/>
                </a:ext>
              </a:extLst>
            </p:cNvPr>
            <p:cNvSpPr>
              <a:spLocks noChangeShapeType="1"/>
            </p:cNvSpPr>
            <p:nvPr/>
          </p:nvSpPr>
          <p:spPr bwMode="auto">
            <a:xfrm>
              <a:off x="3744"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5" name="Line 32">
              <a:extLst>
                <a:ext uri="{FF2B5EF4-FFF2-40B4-BE49-F238E27FC236}">
                  <a16:creationId xmlns:a16="http://schemas.microsoft.com/office/drawing/2014/main" id="{EE589609-BA02-47D9-804B-681833C3C833}"/>
                </a:ext>
              </a:extLst>
            </p:cNvPr>
            <p:cNvSpPr>
              <a:spLocks noChangeShapeType="1"/>
            </p:cNvSpPr>
            <p:nvPr/>
          </p:nvSpPr>
          <p:spPr bwMode="auto">
            <a:xfrm>
              <a:off x="3408"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6" name="Line 34">
              <a:extLst>
                <a:ext uri="{FF2B5EF4-FFF2-40B4-BE49-F238E27FC236}">
                  <a16:creationId xmlns:a16="http://schemas.microsoft.com/office/drawing/2014/main" id="{C4E5515F-D608-4496-BF01-5B447C83907D}"/>
                </a:ext>
              </a:extLst>
            </p:cNvPr>
            <p:cNvSpPr>
              <a:spLocks noChangeShapeType="1"/>
            </p:cNvSpPr>
            <p:nvPr/>
          </p:nvSpPr>
          <p:spPr bwMode="auto">
            <a:xfrm>
              <a:off x="3216"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7" name="Line 35">
              <a:extLst>
                <a:ext uri="{FF2B5EF4-FFF2-40B4-BE49-F238E27FC236}">
                  <a16:creationId xmlns:a16="http://schemas.microsoft.com/office/drawing/2014/main" id="{85D985B3-2E14-411D-8C44-412D6935DE99}"/>
                </a:ext>
              </a:extLst>
            </p:cNvPr>
            <p:cNvSpPr>
              <a:spLocks noChangeShapeType="1"/>
            </p:cNvSpPr>
            <p:nvPr/>
          </p:nvSpPr>
          <p:spPr bwMode="auto">
            <a:xfrm>
              <a:off x="3552"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a:extLst>
              <a:ext uri="{FF2B5EF4-FFF2-40B4-BE49-F238E27FC236}">
                <a16:creationId xmlns:a16="http://schemas.microsoft.com/office/drawing/2014/main" id="{A3E784E7-316B-43AE-9312-FD6C38CE882A}"/>
              </a:ext>
            </a:extLst>
          </p:cNvPr>
          <p:cNvGrpSpPr>
            <a:grpSpLocks/>
          </p:cNvGrpSpPr>
          <p:nvPr/>
        </p:nvGrpSpPr>
        <p:grpSpPr bwMode="auto">
          <a:xfrm>
            <a:off x="4189413" y="1217613"/>
            <a:ext cx="1449387" cy="5259387"/>
            <a:chOff x="1679" y="767"/>
            <a:chExt cx="913" cy="3313"/>
          </a:xfrm>
        </p:grpSpPr>
        <p:sp>
          <p:nvSpPr>
            <p:cNvPr id="43030" name="Rectangle 4">
              <a:extLst>
                <a:ext uri="{FF2B5EF4-FFF2-40B4-BE49-F238E27FC236}">
                  <a16:creationId xmlns:a16="http://schemas.microsoft.com/office/drawing/2014/main" id="{890171B5-84CA-4734-945B-2FC3D0D0BC64}"/>
                </a:ext>
              </a:extLst>
            </p:cNvPr>
            <p:cNvSpPr>
              <a:spLocks noChangeArrowheads="1"/>
            </p:cNvSpPr>
            <p:nvPr/>
          </p:nvSpPr>
          <p:spPr bwMode="auto">
            <a:xfrm>
              <a:off x="1679"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31" name="Rectangle 5">
              <a:extLst>
                <a:ext uri="{FF2B5EF4-FFF2-40B4-BE49-F238E27FC236}">
                  <a16:creationId xmlns:a16="http://schemas.microsoft.com/office/drawing/2014/main" id="{1A7B55CA-C79F-492F-9478-2ED092BD6CBB}"/>
                </a:ext>
              </a:extLst>
            </p:cNvPr>
            <p:cNvSpPr>
              <a:spLocks noChangeArrowheads="1"/>
            </p:cNvSpPr>
            <p:nvPr/>
          </p:nvSpPr>
          <p:spPr bwMode="auto">
            <a:xfrm>
              <a:off x="1679"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32" name="Rectangle 7">
              <a:extLst>
                <a:ext uri="{FF2B5EF4-FFF2-40B4-BE49-F238E27FC236}">
                  <a16:creationId xmlns:a16="http://schemas.microsoft.com/office/drawing/2014/main" id="{257AF16F-EC45-4DEE-B4AC-DF7D0BF7C556}"/>
                </a:ext>
              </a:extLst>
            </p:cNvPr>
            <p:cNvSpPr>
              <a:spLocks noChangeArrowheads="1"/>
            </p:cNvSpPr>
            <p:nvPr/>
          </p:nvSpPr>
          <p:spPr bwMode="auto">
            <a:xfrm>
              <a:off x="1776"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1</a:t>
              </a:r>
            </a:p>
          </p:txBody>
        </p:sp>
        <p:sp>
          <p:nvSpPr>
            <p:cNvPr id="43033" name="Rectangle 8">
              <a:extLst>
                <a:ext uri="{FF2B5EF4-FFF2-40B4-BE49-F238E27FC236}">
                  <a16:creationId xmlns:a16="http://schemas.microsoft.com/office/drawing/2014/main" id="{D4EB1E05-C0D8-4274-B285-FC74964574C3}"/>
                </a:ext>
              </a:extLst>
            </p:cNvPr>
            <p:cNvSpPr>
              <a:spLocks noChangeArrowheads="1"/>
            </p:cNvSpPr>
            <p:nvPr/>
          </p:nvSpPr>
          <p:spPr bwMode="auto">
            <a:xfrm>
              <a:off x="1824"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34" name="Line 27">
              <a:extLst>
                <a:ext uri="{FF2B5EF4-FFF2-40B4-BE49-F238E27FC236}">
                  <a16:creationId xmlns:a16="http://schemas.microsoft.com/office/drawing/2014/main" id="{20BBB39D-AE79-46FB-A550-67E4DAACFDF0}"/>
                </a:ext>
              </a:extLst>
            </p:cNvPr>
            <p:cNvSpPr>
              <a:spLocks noChangeShapeType="1"/>
            </p:cNvSpPr>
            <p:nvPr/>
          </p:nvSpPr>
          <p:spPr bwMode="auto">
            <a:xfrm>
              <a:off x="172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29">
              <a:extLst>
                <a:ext uri="{FF2B5EF4-FFF2-40B4-BE49-F238E27FC236}">
                  <a16:creationId xmlns:a16="http://schemas.microsoft.com/office/drawing/2014/main" id="{0D2DBF75-58BF-45B2-9279-FAC4D5153D06}"/>
                </a:ext>
              </a:extLst>
            </p:cNvPr>
            <p:cNvSpPr>
              <a:spLocks noChangeShapeType="1"/>
            </p:cNvSpPr>
            <p:nvPr/>
          </p:nvSpPr>
          <p:spPr bwMode="auto">
            <a:xfrm>
              <a:off x="2448"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31">
              <a:extLst>
                <a:ext uri="{FF2B5EF4-FFF2-40B4-BE49-F238E27FC236}">
                  <a16:creationId xmlns:a16="http://schemas.microsoft.com/office/drawing/2014/main" id="{8C526B3C-7613-4D80-8EB2-A600218EC41F}"/>
                </a:ext>
              </a:extLst>
            </p:cNvPr>
            <p:cNvSpPr>
              <a:spLocks noChangeShapeType="1"/>
            </p:cNvSpPr>
            <p:nvPr/>
          </p:nvSpPr>
          <p:spPr bwMode="auto">
            <a:xfrm>
              <a:off x="206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7" name="Line 33">
              <a:extLst>
                <a:ext uri="{FF2B5EF4-FFF2-40B4-BE49-F238E27FC236}">
                  <a16:creationId xmlns:a16="http://schemas.microsoft.com/office/drawing/2014/main" id="{C984C67A-6769-4763-8A65-58FFEF4CB532}"/>
                </a:ext>
              </a:extLst>
            </p:cNvPr>
            <p:cNvSpPr>
              <a:spLocks noChangeShapeType="1"/>
            </p:cNvSpPr>
            <p:nvPr/>
          </p:nvSpPr>
          <p:spPr bwMode="auto">
            <a:xfrm>
              <a:off x="1872"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36">
              <a:extLst>
                <a:ext uri="{FF2B5EF4-FFF2-40B4-BE49-F238E27FC236}">
                  <a16:creationId xmlns:a16="http://schemas.microsoft.com/office/drawing/2014/main" id="{198D4E2F-B16A-495E-AD40-2C21A048C73D}"/>
                </a:ext>
              </a:extLst>
            </p:cNvPr>
            <p:cNvSpPr>
              <a:spLocks noChangeShapeType="1"/>
            </p:cNvSpPr>
            <p:nvPr/>
          </p:nvSpPr>
          <p:spPr bwMode="auto">
            <a:xfrm>
              <a:off x="2256"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5">
            <a:extLst>
              <a:ext uri="{FF2B5EF4-FFF2-40B4-BE49-F238E27FC236}">
                <a16:creationId xmlns:a16="http://schemas.microsoft.com/office/drawing/2014/main" id="{F76DB48F-C4B5-4547-BB7F-13EE67F83E2F}"/>
              </a:ext>
            </a:extLst>
          </p:cNvPr>
          <p:cNvGrpSpPr>
            <a:grpSpLocks/>
          </p:cNvGrpSpPr>
          <p:nvPr/>
        </p:nvGrpSpPr>
        <p:grpSpPr bwMode="auto">
          <a:xfrm>
            <a:off x="3278188" y="3657600"/>
            <a:ext cx="5180012" cy="476250"/>
            <a:chOff x="1105" y="2304"/>
            <a:chExt cx="3263" cy="300"/>
          </a:xfrm>
        </p:grpSpPr>
        <p:sp>
          <p:nvSpPr>
            <p:cNvPr id="43028" name="Line 19">
              <a:extLst>
                <a:ext uri="{FF2B5EF4-FFF2-40B4-BE49-F238E27FC236}">
                  <a16:creationId xmlns:a16="http://schemas.microsoft.com/office/drawing/2014/main" id="{03C51113-2D31-4252-B17B-D4B4B5E7A8BF}"/>
                </a:ext>
              </a:extLst>
            </p:cNvPr>
            <p:cNvSpPr>
              <a:spLocks noChangeShapeType="1"/>
            </p:cNvSpPr>
            <p:nvPr/>
          </p:nvSpPr>
          <p:spPr bwMode="auto">
            <a:xfrm>
              <a:off x="1105" y="2304"/>
              <a:ext cx="32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9" name="Rectangle 37">
              <a:extLst>
                <a:ext uri="{FF2B5EF4-FFF2-40B4-BE49-F238E27FC236}">
                  <a16:creationId xmlns:a16="http://schemas.microsoft.com/office/drawing/2014/main" id="{9E09DD0F-24B5-4769-A620-9A19925133E4}"/>
                </a:ext>
              </a:extLst>
            </p:cNvPr>
            <p:cNvSpPr>
              <a:spLocks noChangeArrowheads="1"/>
            </p:cNvSpPr>
            <p:nvPr/>
          </p:nvSpPr>
          <p:spPr bwMode="auto">
            <a:xfrm>
              <a:off x="1152" y="235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tdo</a:t>
              </a:r>
            </a:p>
          </p:txBody>
        </p:sp>
      </p:grpSp>
      <p:grpSp>
        <p:nvGrpSpPr>
          <p:cNvPr id="7" name="Group 47">
            <a:extLst>
              <a:ext uri="{FF2B5EF4-FFF2-40B4-BE49-F238E27FC236}">
                <a16:creationId xmlns:a16="http://schemas.microsoft.com/office/drawing/2014/main" id="{358C98CB-A317-4726-82BB-F545493667A5}"/>
              </a:ext>
            </a:extLst>
          </p:cNvPr>
          <p:cNvGrpSpPr>
            <a:grpSpLocks/>
          </p:cNvGrpSpPr>
          <p:nvPr/>
        </p:nvGrpSpPr>
        <p:grpSpPr bwMode="auto">
          <a:xfrm>
            <a:off x="3278188" y="5181600"/>
            <a:ext cx="5713412" cy="476250"/>
            <a:chOff x="1105" y="3264"/>
            <a:chExt cx="3599" cy="300"/>
          </a:xfrm>
        </p:grpSpPr>
        <p:sp>
          <p:nvSpPr>
            <p:cNvPr id="43026" name="Line 21">
              <a:extLst>
                <a:ext uri="{FF2B5EF4-FFF2-40B4-BE49-F238E27FC236}">
                  <a16:creationId xmlns:a16="http://schemas.microsoft.com/office/drawing/2014/main" id="{43BA2569-D237-4850-80EB-C00659D81343}"/>
                </a:ext>
              </a:extLst>
            </p:cNvPr>
            <p:cNvSpPr>
              <a:spLocks noChangeShapeType="1"/>
            </p:cNvSpPr>
            <p:nvPr/>
          </p:nvSpPr>
          <p:spPr bwMode="auto">
            <a:xfrm>
              <a:off x="1105" y="3264"/>
              <a:ext cx="359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7" name="Rectangle 38">
              <a:extLst>
                <a:ext uri="{FF2B5EF4-FFF2-40B4-BE49-F238E27FC236}">
                  <a16:creationId xmlns:a16="http://schemas.microsoft.com/office/drawing/2014/main" id="{68AB9E40-81C5-4390-8B0B-710E99FCE16A}"/>
                </a:ext>
              </a:extLst>
            </p:cNvPr>
            <p:cNvSpPr>
              <a:spLocks noChangeArrowheads="1"/>
            </p:cNvSpPr>
            <p:nvPr/>
          </p:nvSpPr>
          <p:spPr bwMode="auto">
            <a:xfrm>
              <a:off x="1152" y="331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tms</a:t>
              </a:r>
            </a:p>
          </p:txBody>
        </p:sp>
      </p:grpSp>
      <p:grpSp>
        <p:nvGrpSpPr>
          <p:cNvPr id="8" name="Group 48">
            <a:extLst>
              <a:ext uri="{FF2B5EF4-FFF2-40B4-BE49-F238E27FC236}">
                <a16:creationId xmlns:a16="http://schemas.microsoft.com/office/drawing/2014/main" id="{77226639-E18D-4F9B-9CB1-E9811E342962}"/>
              </a:ext>
            </a:extLst>
          </p:cNvPr>
          <p:cNvGrpSpPr>
            <a:grpSpLocks/>
          </p:cNvGrpSpPr>
          <p:nvPr/>
        </p:nvGrpSpPr>
        <p:grpSpPr bwMode="auto">
          <a:xfrm>
            <a:off x="3278188" y="5867400"/>
            <a:ext cx="5942012" cy="400050"/>
            <a:chOff x="1105" y="3696"/>
            <a:chExt cx="3743" cy="252"/>
          </a:xfrm>
        </p:grpSpPr>
        <p:sp>
          <p:nvSpPr>
            <p:cNvPr id="43024" name="Line 25">
              <a:extLst>
                <a:ext uri="{FF2B5EF4-FFF2-40B4-BE49-F238E27FC236}">
                  <a16:creationId xmlns:a16="http://schemas.microsoft.com/office/drawing/2014/main" id="{AEA132E4-9F40-4A01-BCF8-CC730D3FDEAA}"/>
                </a:ext>
              </a:extLst>
            </p:cNvPr>
            <p:cNvSpPr>
              <a:spLocks noChangeShapeType="1"/>
            </p:cNvSpPr>
            <p:nvPr/>
          </p:nvSpPr>
          <p:spPr bwMode="auto">
            <a:xfrm>
              <a:off x="1105" y="3696"/>
              <a:ext cx="374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5" name="Rectangle 39">
              <a:extLst>
                <a:ext uri="{FF2B5EF4-FFF2-40B4-BE49-F238E27FC236}">
                  <a16:creationId xmlns:a16="http://schemas.microsoft.com/office/drawing/2014/main" id="{AD19ED30-95F2-4681-B6D0-DA3CAE1ADF8E}"/>
                </a:ext>
              </a:extLst>
            </p:cNvPr>
            <p:cNvSpPr>
              <a:spLocks noChangeArrowheads="1"/>
            </p:cNvSpPr>
            <p:nvPr/>
          </p:nvSpPr>
          <p:spPr bwMode="auto">
            <a:xfrm>
              <a:off x="1152" y="369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tdi</a:t>
              </a:r>
            </a:p>
          </p:txBody>
        </p:sp>
      </p:grpSp>
      <p:grpSp>
        <p:nvGrpSpPr>
          <p:cNvPr id="9" name="Group 49">
            <a:extLst>
              <a:ext uri="{FF2B5EF4-FFF2-40B4-BE49-F238E27FC236}">
                <a16:creationId xmlns:a16="http://schemas.microsoft.com/office/drawing/2014/main" id="{385C6AFC-9E10-4E0B-A30E-482849D92090}"/>
              </a:ext>
            </a:extLst>
          </p:cNvPr>
          <p:cNvGrpSpPr>
            <a:grpSpLocks/>
          </p:cNvGrpSpPr>
          <p:nvPr/>
        </p:nvGrpSpPr>
        <p:grpSpPr bwMode="auto">
          <a:xfrm>
            <a:off x="3278188" y="6461125"/>
            <a:ext cx="6246812" cy="400050"/>
            <a:chOff x="1105" y="4070"/>
            <a:chExt cx="3935" cy="252"/>
          </a:xfrm>
        </p:grpSpPr>
        <p:sp>
          <p:nvSpPr>
            <p:cNvPr id="43022" name="Line 17">
              <a:extLst>
                <a:ext uri="{FF2B5EF4-FFF2-40B4-BE49-F238E27FC236}">
                  <a16:creationId xmlns:a16="http://schemas.microsoft.com/office/drawing/2014/main" id="{27A2D02E-F76A-433E-8502-D0D286185421}"/>
                </a:ext>
              </a:extLst>
            </p:cNvPr>
            <p:cNvSpPr>
              <a:spLocks noChangeShapeType="1"/>
            </p:cNvSpPr>
            <p:nvPr/>
          </p:nvSpPr>
          <p:spPr bwMode="auto">
            <a:xfrm>
              <a:off x="1105" y="4080"/>
              <a:ext cx="393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3" name="Rectangle 40">
              <a:extLst>
                <a:ext uri="{FF2B5EF4-FFF2-40B4-BE49-F238E27FC236}">
                  <a16:creationId xmlns:a16="http://schemas.microsoft.com/office/drawing/2014/main" id="{DBEF2085-B97D-4077-B2CF-B7D3810C00C3}"/>
                </a:ext>
              </a:extLst>
            </p:cNvPr>
            <p:cNvSpPr>
              <a:spLocks noChangeArrowheads="1"/>
            </p:cNvSpPr>
            <p:nvPr/>
          </p:nvSpPr>
          <p:spPr bwMode="auto">
            <a:xfrm>
              <a:off x="1152" y="407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trst</a:t>
              </a:r>
            </a:p>
          </p:txBody>
        </p:sp>
      </p:grpSp>
      <p:grpSp>
        <p:nvGrpSpPr>
          <p:cNvPr id="10" name="Group 46">
            <a:extLst>
              <a:ext uri="{FF2B5EF4-FFF2-40B4-BE49-F238E27FC236}">
                <a16:creationId xmlns:a16="http://schemas.microsoft.com/office/drawing/2014/main" id="{33BAFF05-910A-4118-8BAD-707BE1BF7A55}"/>
              </a:ext>
            </a:extLst>
          </p:cNvPr>
          <p:cNvGrpSpPr>
            <a:grpSpLocks/>
          </p:cNvGrpSpPr>
          <p:nvPr/>
        </p:nvGrpSpPr>
        <p:grpSpPr bwMode="auto">
          <a:xfrm>
            <a:off x="3278188" y="4419600"/>
            <a:ext cx="5484812" cy="476250"/>
            <a:chOff x="1105" y="2784"/>
            <a:chExt cx="3455" cy="300"/>
          </a:xfrm>
        </p:grpSpPr>
        <p:sp>
          <p:nvSpPr>
            <p:cNvPr id="43020" name="Line 23">
              <a:extLst>
                <a:ext uri="{FF2B5EF4-FFF2-40B4-BE49-F238E27FC236}">
                  <a16:creationId xmlns:a16="http://schemas.microsoft.com/office/drawing/2014/main" id="{5D0B5069-B1CF-4AB3-96B4-ED3C85D9D9DC}"/>
                </a:ext>
              </a:extLst>
            </p:cNvPr>
            <p:cNvSpPr>
              <a:spLocks noChangeShapeType="1"/>
            </p:cNvSpPr>
            <p:nvPr/>
          </p:nvSpPr>
          <p:spPr bwMode="auto">
            <a:xfrm>
              <a:off x="1105" y="2784"/>
              <a:ext cx="345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Rectangle 41">
              <a:extLst>
                <a:ext uri="{FF2B5EF4-FFF2-40B4-BE49-F238E27FC236}">
                  <a16:creationId xmlns:a16="http://schemas.microsoft.com/office/drawing/2014/main" id="{21F47E11-E35E-4A74-AB47-FFEAE581DF9B}"/>
                </a:ext>
              </a:extLst>
            </p:cNvPr>
            <p:cNvSpPr>
              <a:spLocks noChangeArrowheads="1"/>
            </p:cNvSpPr>
            <p:nvPr/>
          </p:nvSpPr>
          <p:spPr bwMode="auto">
            <a:xfrm>
              <a:off x="1152" y="283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tck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0-#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0-#ppt_w/2"/>
                                          </p:val>
                                        </p:tav>
                                        <p:tav tm="100000">
                                          <p:val>
                                            <p:strVal val="#ppt_x"/>
                                          </p:val>
                                        </p:tav>
                                      </p:tavLst>
                                    </p:anim>
                                    <p:anim calcmode="lin" valueType="num">
                                      <p:cBhvr additive="base">
                                        <p:cTn id="5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A3F6CA-6385-451D-9C05-E94603B53A2E}"/>
              </a:ext>
            </a:extLst>
          </p:cNvPr>
          <p:cNvSpPr>
            <a:spLocks noGrp="1" noChangeArrowheads="1"/>
          </p:cNvSpPr>
          <p:nvPr>
            <p:ph type="title"/>
          </p:nvPr>
        </p:nvSpPr>
        <p:spPr/>
        <p:txBody>
          <a:bodyPr/>
          <a:lstStyle/>
          <a:p>
            <a:pPr eaLnBrk="1" hangingPunct="1"/>
            <a:r>
              <a:rPr lang="en-US" altLang="en-US"/>
              <a:t>About this Presentation</a:t>
            </a:r>
          </a:p>
        </p:txBody>
      </p:sp>
      <p:sp>
        <p:nvSpPr>
          <p:cNvPr id="6147" name="Rectangle 3">
            <a:extLst>
              <a:ext uri="{FF2B5EF4-FFF2-40B4-BE49-F238E27FC236}">
                <a16:creationId xmlns:a16="http://schemas.microsoft.com/office/drawing/2014/main" id="{C5AC2962-A1CA-4FC7-951C-F23DC683FE6E}"/>
              </a:ext>
            </a:extLst>
          </p:cNvPr>
          <p:cNvSpPr>
            <a:spLocks noGrp="1" noChangeArrowheads="1"/>
          </p:cNvSpPr>
          <p:nvPr>
            <p:ph idx="1"/>
          </p:nvPr>
        </p:nvSpPr>
        <p:spPr/>
        <p:txBody>
          <a:bodyPr/>
          <a:lstStyle/>
          <a:p>
            <a:pPr eaLnBrk="1" hangingPunct="1"/>
            <a:r>
              <a:rPr lang="en-US" altLang="en-US" dirty="0"/>
              <a:t>View this presentation first as a slide show, then view note pages for more detail</a:t>
            </a:r>
          </a:p>
          <a:p>
            <a:pPr eaLnBrk="1" hangingPunct="1"/>
            <a:r>
              <a:rPr lang="en-US" altLang="en-US" dirty="0"/>
              <a:t>Use a good virus checker</a:t>
            </a:r>
          </a:p>
          <a:p>
            <a:pPr eaLnBrk="1" hangingPunct="1"/>
            <a:r>
              <a:rPr lang="en-US" altLang="en-US" dirty="0"/>
              <a:t>Confidentiality not guaranteed</a:t>
            </a:r>
          </a:p>
          <a:p>
            <a:pPr eaLnBrk="1" hangingPunct="1"/>
            <a:r>
              <a:rPr lang="en-US" altLang="en-US" dirty="0"/>
              <a:t>Note that this is contains the guidelines for creating your </a:t>
            </a:r>
            <a:r>
              <a:rPr lang="en-US" altLang="en-US" dirty="0" err="1"/>
              <a:t>powerpoint</a:t>
            </a:r>
            <a:r>
              <a:rPr lang="en-US" altLang="en-US" dirty="0"/>
              <a:t> slides.  You will be recording your presentation on your own machine and uploading the recording to Underline this year for the virtual conference by October 16.  The </a:t>
            </a:r>
            <a:r>
              <a:rPr lang="en-US" altLang="en-US" b="1" dirty="0"/>
              <a:t>Underline Instructions</a:t>
            </a:r>
            <a:r>
              <a:rPr lang="en-US" altLang="en-US" dirty="0"/>
              <a:t> are given in a separate slide deck.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400AC9C-B1B1-4A2D-A308-15B6BFC88B98}"/>
              </a:ext>
            </a:extLst>
          </p:cNvPr>
          <p:cNvSpPr>
            <a:spLocks noGrp="1" noChangeArrowheads="1"/>
          </p:cNvSpPr>
          <p:nvPr>
            <p:ph type="title"/>
          </p:nvPr>
        </p:nvSpPr>
        <p:spPr/>
        <p:txBody>
          <a:bodyPr/>
          <a:lstStyle/>
          <a:p>
            <a:r>
              <a:rPr lang="en-US" altLang="en-US"/>
              <a:t>Presenting Data - Graphs</a:t>
            </a:r>
          </a:p>
        </p:txBody>
      </p:sp>
      <p:sp>
        <p:nvSpPr>
          <p:cNvPr id="45059" name="Rectangle 3">
            <a:extLst>
              <a:ext uri="{FF2B5EF4-FFF2-40B4-BE49-F238E27FC236}">
                <a16:creationId xmlns:a16="http://schemas.microsoft.com/office/drawing/2014/main" id="{79037FA3-3211-41A8-A0B5-6FEFFF61B7E1}"/>
              </a:ext>
            </a:extLst>
          </p:cNvPr>
          <p:cNvSpPr>
            <a:spLocks noGrp="1" noChangeArrowheads="1"/>
          </p:cNvSpPr>
          <p:nvPr>
            <p:ph type="body" idx="1"/>
          </p:nvPr>
        </p:nvSpPr>
        <p:spPr/>
        <p:txBody>
          <a:bodyPr/>
          <a:lstStyle/>
          <a:p>
            <a:r>
              <a:rPr lang="en-US" altLang="en-US" b="1"/>
              <a:t>Use graphs, not tables</a:t>
            </a:r>
          </a:p>
          <a:p>
            <a:r>
              <a:rPr lang="en-US" altLang="en-US"/>
              <a:t>Keep graphs simple</a:t>
            </a:r>
          </a:p>
          <a:p>
            <a:r>
              <a:rPr lang="en-US" altLang="en-US"/>
              <a:t>Eliminate or subdue distracting grid lines</a:t>
            </a:r>
          </a:p>
          <a:p>
            <a:r>
              <a:rPr lang="en-US" altLang="en-US"/>
              <a:t>Use large font sizes</a:t>
            </a:r>
          </a:p>
          <a:p>
            <a:r>
              <a:rPr lang="en-US" altLang="en-US"/>
              <a:t>Example follows: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30E33F-E0F4-4781-A1AE-156FD559E200}"/>
              </a:ext>
            </a:extLst>
          </p:cNvPr>
          <p:cNvSpPr>
            <a:spLocks noGrp="1" noChangeArrowheads="1"/>
          </p:cNvSpPr>
          <p:nvPr>
            <p:ph type="title"/>
          </p:nvPr>
        </p:nvSpPr>
        <p:spPr/>
        <p:txBody>
          <a:bodyPr/>
          <a:lstStyle/>
          <a:p>
            <a:pPr algn="ctr"/>
            <a:r>
              <a:rPr lang="en-US" altLang="en-US"/>
              <a:t>Fault </a:t>
            </a:r>
            <a:r>
              <a:rPr lang="en-US" altLang="en-US">
                <a:solidFill>
                  <a:srgbClr val="FFFF66"/>
                </a:solidFill>
              </a:rPr>
              <a:t>coverage</a:t>
            </a:r>
            <a:r>
              <a:rPr lang="en-US" altLang="en-US"/>
              <a:t> vs. No. of Vectors</a:t>
            </a:r>
          </a:p>
        </p:txBody>
      </p:sp>
      <p:sp>
        <p:nvSpPr>
          <p:cNvPr id="47107" name="Line 4">
            <a:extLst>
              <a:ext uri="{FF2B5EF4-FFF2-40B4-BE49-F238E27FC236}">
                <a16:creationId xmlns:a16="http://schemas.microsoft.com/office/drawing/2014/main" id="{9042E5F5-C28E-4B0C-9F21-7E4E7A457AA5}"/>
              </a:ext>
            </a:extLst>
          </p:cNvPr>
          <p:cNvSpPr>
            <a:spLocks noChangeShapeType="1"/>
          </p:cNvSpPr>
          <p:nvPr/>
        </p:nvSpPr>
        <p:spPr bwMode="auto">
          <a:xfrm flipH="1">
            <a:off x="3390900" y="1368425"/>
            <a:ext cx="0" cy="40417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Line 5">
            <a:extLst>
              <a:ext uri="{FF2B5EF4-FFF2-40B4-BE49-F238E27FC236}">
                <a16:creationId xmlns:a16="http://schemas.microsoft.com/office/drawing/2014/main" id="{5C95AE09-7706-41E7-94F5-DC7EF764D419}"/>
              </a:ext>
            </a:extLst>
          </p:cNvPr>
          <p:cNvSpPr>
            <a:spLocks noChangeShapeType="1"/>
          </p:cNvSpPr>
          <p:nvPr/>
        </p:nvSpPr>
        <p:spPr bwMode="auto">
          <a:xfrm>
            <a:off x="3344863" y="5392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9" name="Line 6">
            <a:extLst>
              <a:ext uri="{FF2B5EF4-FFF2-40B4-BE49-F238E27FC236}">
                <a16:creationId xmlns:a16="http://schemas.microsoft.com/office/drawing/2014/main" id="{AB00470B-8D0B-4357-88D3-290DCB36C674}"/>
              </a:ext>
            </a:extLst>
          </p:cNvPr>
          <p:cNvSpPr>
            <a:spLocks noChangeShapeType="1"/>
          </p:cNvSpPr>
          <p:nvPr/>
        </p:nvSpPr>
        <p:spPr bwMode="auto">
          <a:xfrm>
            <a:off x="3344863" y="45926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0" name="Line 7">
            <a:extLst>
              <a:ext uri="{FF2B5EF4-FFF2-40B4-BE49-F238E27FC236}">
                <a16:creationId xmlns:a16="http://schemas.microsoft.com/office/drawing/2014/main" id="{D59BDD9B-13B0-456F-B9DB-5196C5201857}"/>
              </a:ext>
            </a:extLst>
          </p:cNvPr>
          <p:cNvSpPr>
            <a:spLocks noChangeShapeType="1"/>
          </p:cNvSpPr>
          <p:nvPr/>
        </p:nvSpPr>
        <p:spPr bwMode="auto">
          <a:xfrm>
            <a:off x="3344863" y="37798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8">
            <a:extLst>
              <a:ext uri="{FF2B5EF4-FFF2-40B4-BE49-F238E27FC236}">
                <a16:creationId xmlns:a16="http://schemas.microsoft.com/office/drawing/2014/main" id="{6A7A008D-AE40-46F5-A22F-6E53072EB835}"/>
              </a:ext>
            </a:extLst>
          </p:cNvPr>
          <p:cNvSpPr>
            <a:spLocks noChangeShapeType="1"/>
          </p:cNvSpPr>
          <p:nvPr/>
        </p:nvSpPr>
        <p:spPr bwMode="auto">
          <a:xfrm>
            <a:off x="3344863" y="2979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9">
            <a:extLst>
              <a:ext uri="{FF2B5EF4-FFF2-40B4-BE49-F238E27FC236}">
                <a16:creationId xmlns:a16="http://schemas.microsoft.com/office/drawing/2014/main" id="{6A711CBE-D8F0-432D-AA5D-26FD32FC811C}"/>
              </a:ext>
            </a:extLst>
          </p:cNvPr>
          <p:cNvSpPr>
            <a:spLocks noChangeShapeType="1"/>
          </p:cNvSpPr>
          <p:nvPr/>
        </p:nvSpPr>
        <p:spPr bwMode="auto">
          <a:xfrm>
            <a:off x="3344863" y="21669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10">
            <a:extLst>
              <a:ext uri="{FF2B5EF4-FFF2-40B4-BE49-F238E27FC236}">
                <a16:creationId xmlns:a16="http://schemas.microsoft.com/office/drawing/2014/main" id="{BA4EA149-C30D-49C5-B410-3ADF96E84112}"/>
              </a:ext>
            </a:extLst>
          </p:cNvPr>
          <p:cNvSpPr>
            <a:spLocks noChangeShapeType="1"/>
          </p:cNvSpPr>
          <p:nvPr/>
        </p:nvSpPr>
        <p:spPr bwMode="auto">
          <a:xfrm>
            <a:off x="3344863" y="1368425"/>
            <a:ext cx="9366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11">
            <a:extLst>
              <a:ext uri="{FF2B5EF4-FFF2-40B4-BE49-F238E27FC236}">
                <a16:creationId xmlns:a16="http://schemas.microsoft.com/office/drawing/2014/main" id="{70F998B7-3FD5-4696-BA63-277B0EC48EFE}"/>
              </a:ext>
            </a:extLst>
          </p:cNvPr>
          <p:cNvSpPr>
            <a:spLocks noChangeShapeType="1"/>
          </p:cNvSpPr>
          <p:nvPr/>
        </p:nvSpPr>
        <p:spPr bwMode="auto">
          <a:xfrm>
            <a:off x="3446463" y="5394325"/>
            <a:ext cx="592931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2">
            <a:extLst>
              <a:ext uri="{FF2B5EF4-FFF2-40B4-BE49-F238E27FC236}">
                <a16:creationId xmlns:a16="http://schemas.microsoft.com/office/drawing/2014/main" id="{69EB2B61-3F14-414F-8EBE-2719B62545A1}"/>
              </a:ext>
            </a:extLst>
          </p:cNvPr>
          <p:cNvSpPr>
            <a:spLocks noChangeShapeType="1"/>
          </p:cNvSpPr>
          <p:nvPr/>
        </p:nvSpPr>
        <p:spPr bwMode="auto">
          <a:xfrm flipV="1">
            <a:off x="343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3">
            <a:extLst>
              <a:ext uri="{FF2B5EF4-FFF2-40B4-BE49-F238E27FC236}">
                <a16:creationId xmlns:a16="http://schemas.microsoft.com/office/drawing/2014/main" id="{2F446F34-C525-4245-BCA6-E4883778E4A7}"/>
              </a:ext>
            </a:extLst>
          </p:cNvPr>
          <p:cNvSpPr>
            <a:spLocks noChangeShapeType="1"/>
          </p:cNvSpPr>
          <p:nvPr/>
        </p:nvSpPr>
        <p:spPr bwMode="auto">
          <a:xfrm flipV="1">
            <a:off x="428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4">
            <a:extLst>
              <a:ext uri="{FF2B5EF4-FFF2-40B4-BE49-F238E27FC236}">
                <a16:creationId xmlns:a16="http://schemas.microsoft.com/office/drawing/2014/main" id="{41F4C4A6-F6FB-40D9-B586-C18BC4B09FDD}"/>
              </a:ext>
            </a:extLst>
          </p:cNvPr>
          <p:cNvSpPr>
            <a:spLocks noChangeShapeType="1"/>
          </p:cNvSpPr>
          <p:nvPr/>
        </p:nvSpPr>
        <p:spPr bwMode="auto">
          <a:xfrm flipV="1">
            <a:off x="5137150"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5">
            <a:extLst>
              <a:ext uri="{FF2B5EF4-FFF2-40B4-BE49-F238E27FC236}">
                <a16:creationId xmlns:a16="http://schemas.microsoft.com/office/drawing/2014/main" id="{56547869-D723-4A45-9D26-EF998F0EDC1B}"/>
              </a:ext>
            </a:extLst>
          </p:cNvPr>
          <p:cNvSpPr>
            <a:spLocks noChangeShapeType="1"/>
          </p:cNvSpPr>
          <p:nvPr/>
        </p:nvSpPr>
        <p:spPr bwMode="auto">
          <a:xfrm flipV="1">
            <a:off x="598487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6">
            <a:extLst>
              <a:ext uri="{FF2B5EF4-FFF2-40B4-BE49-F238E27FC236}">
                <a16:creationId xmlns:a16="http://schemas.microsoft.com/office/drawing/2014/main" id="{033FE611-2EAD-45FB-B1F5-1F02631C87D1}"/>
              </a:ext>
            </a:extLst>
          </p:cNvPr>
          <p:cNvSpPr>
            <a:spLocks noChangeShapeType="1"/>
          </p:cNvSpPr>
          <p:nvPr/>
        </p:nvSpPr>
        <p:spPr bwMode="auto">
          <a:xfrm flipV="1">
            <a:off x="682148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7">
            <a:extLst>
              <a:ext uri="{FF2B5EF4-FFF2-40B4-BE49-F238E27FC236}">
                <a16:creationId xmlns:a16="http://schemas.microsoft.com/office/drawing/2014/main" id="{B2ECB18D-9740-4205-BD10-9F219EA595E4}"/>
              </a:ext>
            </a:extLst>
          </p:cNvPr>
          <p:cNvSpPr>
            <a:spLocks noChangeShapeType="1"/>
          </p:cNvSpPr>
          <p:nvPr/>
        </p:nvSpPr>
        <p:spPr bwMode="auto">
          <a:xfrm flipV="1">
            <a:off x="7669213"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Line 18">
            <a:extLst>
              <a:ext uri="{FF2B5EF4-FFF2-40B4-BE49-F238E27FC236}">
                <a16:creationId xmlns:a16="http://schemas.microsoft.com/office/drawing/2014/main" id="{73022041-0EF7-436F-A965-00A9249D4571}"/>
              </a:ext>
            </a:extLst>
          </p:cNvPr>
          <p:cNvSpPr>
            <a:spLocks noChangeShapeType="1"/>
          </p:cNvSpPr>
          <p:nvPr/>
        </p:nvSpPr>
        <p:spPr bwMode="auto">
          <a:xfrm flipV="1">
            <a:off x="851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2" name="Line 19">
            <a:extLst>
              <a:ext uri="{FF2B5EF4-FFF2-40B4-BE49-F238E27FC236}">
                <a16:creationId xmlns:a16="http://schemas.microsoft.com/office/drawing/2014/main" id="{DE1B2B22-618E-4962-8A7C-525592F9628D}"/>
              </a:ext>
            </a:extLst>
          </p:cNvPr>
          <p:cNvSpPr>
            <a:spLocks noChangeShapeType="1"/>
          </p:cNvSpPr>
          <p:nvPr/>
        </p:nvSpPr>
        <p:spPr bwMode="auto">
          <a:xfrm flipV="1">
            <a:off x="936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76">
            <a:extLst>
              <a:ext uri="{FF2B5EF4-FFF2-40B4-BE49-F238E27FC236}">
                <a16:creationId xmlns:a16="http://schemas.microsoft.com/office/drawing/2014/main" id="{2A51586E-2DEF-42DC-B8A7-46FA6A002160}"/>
              </a:ext>
            </a:extLst>
          </p:cNvPr>
          <p:cNvGrpSpPr>
            <a:grpSpLocks/>
          </p:cNvGrpSpPr>
          <p:nvPr/>
        </p:nvGrpSpPr>
        <p:grpSpPr bwMode="auto">
          <a:xfrm>
            <a:off x="3762375" y="3686175"/>
            <a:ext cx="1900238" cy="1612900"/>
            <a:chOff x="1774" y="2322"/>
            <a:chExt cx="1197" cy="1016"/>
          </a:xfrm>
        </p:grpSpPr>
        <p:sp>
          <p:nvSpPr>
            <p:cNvPr id="47164" name="Line 21">
              <a:extLst>
                <a:ext uri="{FF2B5EF4-FFF2-40B4-BE49-F238E27FC236}">
                  <a16:creationId xmlns:a16="http://schemas.microsoft.com/office/drawing/2014/main" id="{E5BE8B6D-5457-4B1D-AD77-BF1D0D84DCF0}"/>
                </a:ext>
              </a:extLst>
            </p:cNvPr>
            <p:cNvSpPr>
              <a:spLocks noChangeShapeType="1"/>
            </p:cNvSpPr>
            <p:nvPr/>
          </p:nvSpPr>
          <p:spPr bwMode="auto">
            <a:xfrm flipV="1">
              <a:off x="2368" y="2381"/>
              <a:ext cx="535" cy="512"/>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5" name="Rectangle 36">
              <a:extLst>
                <a:ext uri="{FF2B5EF4-FFF2-40B4-BE49-F238E27FC236}">
                  <a16:creationId xmlns:a16="http://schemas.microsoft.com/office/drawing/2014/main" id="{CDD0C3B3-3589-438C-B9AE-EFDC746A3BDB}"/>
                </a:ext>
              </a:extLst>
            </p:cNvPr>
            <p:cNvSpPr>
              <a:spLocks noChangeArrowheads="1"/>
            </p:cNvSpPr>
            <p:nvPr/>
          </p:nvSpPr>
          <p:spPr bwMode="auto">
            <a:xfrm>
              <a:off x="2843" y="2322"/>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66" name="Line 20">
              <a:extLst>
                <a:ext uri="{FF2B5EF4-FFF2-40B4-BE49-F238E27FC236}">
                  <a16:creationId xmlns:a16="http://schemas.microsoft.com/office/drawing/2014/main" id="{50D0F64E-77CA-4032-9D76-17A6834A1120}"/>
                </a:ext>
              </a:extLst>
            </p:cNvPr>
            <p:cNvSpPr>
              <a:spLocks noChangeShapeType="1"/>
            </p:cNvSpPr>
            <p:nvPr/>
          </p:nvSpPr>
          <p:spPr bwMode="auto">
            <a:xfrm flipV="1">
              <a:off x="1833" y="2893"/>
              <a:ext cx="535" cy="378"/>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7" name="Rectangle 26">
              <a:extLst>
                <a:ext uri="{FF2B5EF4-FFF2-40B4-BE49-F238E27FC236}">
                  <a16:creationId xmlns:a16="http://schemas.microsoft.com/office/drawing/2014/main" id="{12EB61AC-B961-4786-BEB4-E5B0D59B2191}"/>
                </a:ext>
              </a:extLst>
            </p:cNvPr>
            <p:cNvSpPr>
              <a:spLocks noChangeArrowheads="1"/>
            </p:cNvSpPr>
            <p:nvPr/>
          </p:nvSpPr>
          <p:spPr bwMode="auto">
            <a:xfrm>
              <a:off x="1774" y="3212"/>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68" name="Line 27">
              <a:extLst>
                <a:ext uri="{FF2B5EF4-FFF2-40B4-BE49-F238E27FC236}">
                  <a16:creationId xmlns:a16="http://schemas.microsoft.com/office/drawing/2014/main" id="{8264145C-47B0-4726-9502-4DD1A758739E}"/>
                </a:ext>
              </a:extLst>
            </p:cNvPr>
            <p:cNvSpPr>
              <a:spLocks noChangeShapeType="1"/>
            </p:cNvSpPr>
            <p:nvPr/>
          </p:nvSpPr>
          <p:spPr bwMode="auto">
            <a:xfrm flipH="1" flipV="1">
              <a:off x="1774" y="321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9" name="Line 28">
              <a:extLst>
                <a:ext uri="{FF2B5EF4-FFF2-40B4-BE49-F238E27FC236}">
                  <a16:creationId xmlns:a16="http://schemas.microsoft.com/office/drawing/2014/main" id="{9051A955-3114-4934-AF0E-0BB0137FAB10}"/>
                </a:ext>
              </a:extLst>
            </p:cNvPr>
            <p:cNvSpPr>
              <a:spLocks noChangeShapeType="1"/>
            </p:cNvSpPr>
            <p:nvPr/>
          </p:nvSpPr>
          <p:spPr bwMode="auto">
            <a:xfrm>
              <a:off x="1833" y="327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0" name="Line 29">
              <a:extLst>
                <a:ext uri="{FF2B5EF4-FFF2-40B4-BE49-F238E27FC236}">
                  <a16:creationId xmlns:a16="http://schemas.microsoft.com/office/drawing/2014/main" id="{475E16B8-4143-4728-AB72-BBBEB2C79189}"/>
                </a:ext>
              </a:extLst>
            </p:cNvPr>
            <p:cNvSpPr>
              <a:spLocks noChangeShapeType="1"/>
            </p:cNvSpPr>
            <p:nvPr/>
          </p:nvSpPr>
          <p:spPr bwMode="auto">
            <a:xfrm flipH="1">
              <a:off x="1774" y="327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1" name="Line 30">
              <a:extLst>
                <a:ext uri="{FF2B5EF4-FFF2-40B4-BE49-F238E27FC236}">
                  <a16:creationId xmlns:a16="http://schemas.microsoft.com/office/drawing/2014/main" id="{A1C2281B-5C83-49B7-9D38-268BF4542AF8}"/>
                </a:ext>
              </a:extLst>
            </p:cNvPr>
            <p:cNvSpPr>
              <a:spLocks noChangeShapeType="1"/>
            </p:cNvSpPr>
            <p:nvPr/>
          </p:nvSpPr>
          <p:spPr bwMode="auto">
            <a:xfrm flipV="1">
              <a:off x="1833" y="321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2" name="Rectangle 31">
              <a:extLst>
                <a:ext uri="{FF2B5EF4-FFF2-40B4-BE49-F238E27FC236}">
                  <a16:creationId xmlns:a16="http://schemas.microsoft.com/office/drawing/2014/main" id="{21227DD5-6B22-4096-B4CC-BC011CA5CC69}"/>
                </a:ext>
              </a:extLst>
            </p:cNvPr>
            <p:cNvSpPr>
              <a:spLocks noChangeArrowheads="1"/>
            </p:cNvSpPr>
            <p:nvPr/>
          </p:nvSpPr>
          <p:spPr bwMode="auto">
            <a:xfrm>
              <a:off x="2309" y="2834"/>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73" name="Line 32">
              <a:extLst>
                <a:ext uri="{FF2B5EF4-FFF2-40B4-BE49-F238E27FC236}">
                  <a16:creationId xmlns:a16="http://schemas.microsoft.com/office/drawing/2014/main" id="{B8FECC62-4172-40EE-9CD1-0FE1F6885F39}"/>
                </a:ext>
              </a:extLst>
            </p:cNvPr>
            <p:cNvSpPr>
              <a:spLocks noChangeShapeType="1"/>
            </p:cNvSpPr>
            <p:nvPr/>
          </p:nvSpPr>
          <p:spPr bwMode="auto">
            <a:xfrm flipH="1" flipV="1">
              <a:off x="2309"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4" name="Line 33">
              <a:extLst>
                <a:ext uri="{FF2B5EF4-FFF2-40B4-BE49-F238E27FC236}">
                  <a16:creationId xmlns:a16="http://schemas.microsoft.com/office/drawing/2014/main" id="{62968053-E330-4B70-A50C-16C188E25294}"/>
                </a:ext>
              </a:extLst>
            </p:cNvPr>
            <p:cNvSpPr>
              <a:spLocks noChangeShapeType="1"/>
            </p:cNvSpPr>
            <p:nvPr/>
          </p:nvSpPr>
          <p:spPr bwMode="auto">
            <a:xfrm>
              <a:off x="2368"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5" name="Line 34">
              <a:extLst>
                <a:ext uri="{FF2B5EF4-FFF2-40B4-BE49-F238E27FC236}">
                  <a16:creationId xmlns:a16="http://schemas.microsoft.com/office/drawing/2014/main" id="{EA8A5C1C-B841-420B-8E84-CE5668139E0D}"/>
                </a:ext>
              </a:extLst>
            </p:cNvPr>
            <p:cNvSpPr>
              <a:spLocks noChangeShapeType="1"/>
            </p:cNvSpPr>
            <p:nvPr/>
          </p:nvSpPr>
          <p:spPr bwMode="auto">
            <a:xfrm flipH="1">
              <a:off x="2309"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6" name="Line 35">
              <a:extLst>
                <a:ext uri="{FF2B5EF4-FFF2-40B4-BE49-F238E27FC236}">
                  <a16:creationId xmlns:a16="http://schemas.microsoft.com/office/drawing/2014/main" id="{89D4CDEC-E3A3-4D17-AE7E-9F94D959FB6D}"/>
                </a:ext>
              </a:extLst>
            </p:cNvPr>
            <p:cNvSpPr>
              <a:spLocks noChangeShapeType="1"/>
            </p:cNvSpPr>
            <p:nvPr/>
          </p:nvSpPr>
          <p:spPr bwMode="auto">
            <a:xfrm flipV="1">
              <a:off x="2368"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7" name="Line 37">
              <a:extLst>
                <a:ext uri="{FF2B5EF4-FFF2-40B4-BE49-F238E27FC236}">
                  <a16:creationId xmlns:a16="http://schemas.microsoft.com/office/drawing/2014/main" id="{5171178A-C215-4EBC-942F-B1D1C163B44F}"/>
                </a:ext>
              </a:extLst>
            </p:cNvPr>
            <p:cNvSpPr>
              <a:spLocks noChangeShapeType="1"/>
            </p:cNvSpPr>
            <p:nvPr/>
          </p:nvSpPr>
          <p:spPr bwMode="auto">
            <a:xfrm flipH="1" flipV="1">
              <a:off x="2843" y="232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8" name="Line 38">
              <a:extLst>
                <a:ext uri="{FF2B5EF4-FFF2-40B4-BE49-F238E27FC236}">
                  <a16:creationId xmlns:a16="http://schemas.microsoft.com/office/drawing/2014/main" id="{FA00C21B-3226-46E2-AA8B-F3B97DCE0F50}"/>
                </a:ext>
              </a:extLst>
            </p:cNvPr>
            <p:cNvSpPr>
              <a:spLocks noChangeShapeType="1"/>
            </p:cNvSpPr>
            <p:nvPr/>
          </p:nvSpPr>
          <p:spPr bwMode="auto">
            <a:xfrm>
              <a:off x="2903" y="238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9" name="Line 39">
              <a:extLst>
                <a:ext uri="{FF2B5EF4-FFF2-40B4-BE49-F238E27FC236}">
                  <a16:creationId xmlns:a16="http://schemas.microsoft.com/office/drawing/2014/main" id="{DE1986E7-6155-461A-BC25-10B3A09999F5}"/>
                </a:ext>
              </a:extLst>
            </p:cNvPr>
            <p:cNvSpPr>
              <a:spLocks noChangeShapeType="1"/>
            </p:cNvSpPr>
            <p:nvPr/>
          </p:nvSpPr>
          <p:spPr bwMode="auto">
            <a:xfrm flipH="1">
              <a:off x="2843" y="238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0" name="Line 40">
              <a:extLst>
                <a:ext uri="{FF2B5EF4-FFF2-40B4-BE49-F238E27FC236}">
                  <a16:creationId xmlns:a16="http://schemas.microsoft.com/office/drawing/2014/main" id="{F7FE597B-522C-472C-9BDA-424FBED2993B}"/>
                </a:ext>
              </a:extLst>
            </p:cNvPr>
            <p:cNvSpPr>
              <a:spLocks noChangeShapeType="1"/>
            </p:cNvSpPr>
            <p:nvPr/>
          </p:nvSpPr>
          <p:spPr bwMode="auto">
            <a:xfrm flipV="1">
              <a:off x="2903" y="232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77">
            <a:extLst>
              <a:ext uri="{FF2B5EF4-FFF2-40B4-BE49-F238E27FC236}">
                <a16:creationId xmlns:a16="http://schemas.microsoft.com/office/drawing/2014/main" id="{784A983F-BEE5-4883-A4B5-AAB6C0C4E370}"/>
              </a:ext>
            </a:extLst>
          </p:cNvPr>
          <p:cNvGrpSpPr>
            <a:grpSpLocks/>
          </p:cNvGrpSpPr>
          <p:nvPr/>
        </p:nvGrpSpPr>
        <p:grpSpPr bwMode="auto">
          <a:xfrm>
            <a:off x="5554663" y="2074863"/>
            <a:ext cx="1804987" cy="1704975"/>
            <a:chOff x="2903" y="1307"/>
            <a:chExt cx="1137" cy="1074"/>
          </a:xfrm>
        </p:grpSpPr>
        <p:sp>
          <p:nvSpPr>
            <p:cNvPr id="47151" name="Rectangle 41">
              <a:extLst>
                <a:ext uri="{FF2B5EF4-FFF2-40B4-BE49-F238E27FC236}">
                  <a16:creationId xmlns:a16="http://schemas.microsoft.com/office/drawing/2014/main" id="{E78FD418-600F-4B99-AA32-5E38E4570BDD}"/>
                </a:ext>
              </a:extLst>
            </p:cNvPr>
            <p:cNvSpPr>
              <a:spLocks noChangeArrowheads="1"/>
            </p:cNvSpPr>
            <p:nvPr/>
          </p:nvSpPr>
          <p:spPr bwMode="auto">
            <a:xfrm>
              <a:off x="3378" y="1693"/>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52" name="Line 42">
              <a:extLst>
                <a:ext uri="{FF2B5EF4-FFF2-40B4-BE49-F238E27FC236}">
                  <a16:creationId xmlns:a16="http://schemas.microsoft.com/office/drawing/2014/main" id="{F9A69EC7-A9EF-467F-8EC7-779E123244DA}"/>
                </a:ext>
              </a:extLst>
            </p:cNvPr>
            <p:cNvSpPr>
              <a:spLocks noChangeShapeType="1"/>
            </p:cNvSpPr>
            <p:nvPr/>
          </p:nvSpPr>
          <p:spPr bwMode="auto">
            <a:xfrm flipH="1" flipV="1">
              <a:off x="3378" y="16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3" name="Line 44">
              <a:extLst>
                <a:ext uri="{FF2B5EF4-FFF2-40B4-BE49-F238E27FC236}">
                  <a16:creationId xmlns:a16="http://schemas.microsoft.com/office/drawing/2014/main" id="{D6E9C0B5-E7F9-4756-8D01-ACE6D92FB617}"/>
                </a:ext>
              </a:extLst>
            </p:cNvPr>
            <p:cNvSpPr>
              <a:spLocks noChangeShapeType="1"/>
            </p:cNvSpPr>
            <p:nvPr/>
          </p:nvSpPr>
          <p:spPr bwMode="auto">
            <a:xfrm flipH="1">
              <a:off x="3378" y="1752"/>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4" name="Line 45">
              <a:extLst>
                <a:ext uri="{FF2B5EF4-FFF2-40B4-BE49-F238E27FC236}">
                  <a16:creationId xmlns:a16="http://schemas.microsoft.com/office/drawing/2014/main" id="{89C82779-2879-4C39-93FD-A3B78E4B2472}"/>
                </a:ext>
              </a:extLst>
            </p:cNvPr>
            <p:cNvSpPr>
              <a:spLocks noChangeShapeType="1"/>
            </p:cNvSpPr>
            <p:nvPr/>
          </p:nvSpPr>
          <p:spPr bwMode="auto">
            <a:xfrm flipV="1">
              <a:off x="3437" y="1693"/>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5" name="Rectangle 46">
              <a:extLst>
                <a:ext uri="{FF2B5EF4-FFF2-40B4-BE49-F238E27FC236}">
                  <a16:creationId xmlns:a16="http://schemas.microsoft.com/office/drawing/2014/main" id="{FB39FC02-40D0-4A5C-8976-C265C0B3676D}"/>
                </a:ext>
              </a:extLst>
            </p:cNvPr>
            <p:cNvSpPr>
              <a:spLocks noChangeArrowheads="1"/>
            </p:cNvSpPr>
            <p:nvPr/>
          </p:nvSpPr>
          <p:spPr bwMode="auto">
            <a:xfrm>
              <a:off x="3913" y="1307"/>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56" name="Line 47">
              <a:extLst>
                <a:ext uri="{FF2B5EF4-FFF2-40B4-BE49-F238E27FC236}">
                  <a16:creationId xmlns:a16="http://schemas.microsoft.com/office/drawing/2014/main" id="{F7BEB158-4C7D-48B4-8309-61DA3A209781}"/>
                </a:ext>
              </a:extLst>
            </p:cNvPr>
            <p:cNvSpPr>
              <a:spLocks noChangeShapeType="1"/>
            </p:cNvSpPr>
            <p:nvPr/>
          </p:nvSpPr>
          <p:spPr bwMode="auto">
            <a:xfrm flipH="1" flipV="1">
              <a:off x="3913" y="1307"/>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7157" name="Group 74">
              <a:extLst>
                <a:ext uri="{FF2B5EF4-FFF2-40B4-BE49-F238E27FC236}">
                  <a16:creationId xmlns:a16="http://schemas.microsoft.com/office/drawing/2014/main" id="{66DC638F-2BAB-4CFE-AF8A-919C0165E313}"/>
                </a:ext>
              </a:extLst>
            </p:cNvPr>
            <p:cNvGrpSpPr>
              <a:grpSpLocks/>
            </p:cNvGrpSpPr>
            <p:nvPr/>
          </p:nvGrpSpPr>
          <p:grpSpPr bwMode="auto">
            <a:xfrm>
              <a:off x="2903" y="1365"/>
              <a:ext cx="1129" cy="1016"/>
              <a:chOff x="2903" y="1365"/>
              <a:chExt cx="1129" cy="1016"/>
            </a:xfrm>
          </p:grpSpPr>
          <p:sp>
            <p:nvSpPr>
              <p:cNvPr id="47160" name="Line 22">
                <a:extLst>
                  <a:ext uri="{FF2B5EF4-FFF2-40B4-BE49-F238E27FC236}">
                    <a16:creationId xmlns:a16="http://schemas.microsoft.com/office/drawing/2014/main" id="{5365C148-41C2-4558-9EC0-41831046A5C1}"/>
                  </a:ext>
                </a:extLst>
              </p:cNvPr>
              <p:cNvSpPr>
                <a:spLocks noChangeShapeType="1"/>
              </p:cNvSpPr>
              <p:nvPr/>
            </p:nvSpPr>
            <p:spPr bwMode="auto">
              <a:xfrm flipV="1">
                <a:off x="2903" y="1752"/>
                <a:ext cx="534" cy="629"/>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1" name="Line 23">
                <a:extLst>
                  <a:ext uri="{FF2B5EF4-FFF2-40B4-BE49-F238E27FC236}">
                    <a16:creationId xmlns:a16="http://schemas.microsoft.com/office/drawing/2014/main" id="{FD35EDAB-E3B5-4013-AAD5-31A1FEBD7200}"/>
                  </a:ext>
                </a:extLst>
              </p:cNvPr>
              <p:cNvSpPr>
                <a:spLocks noChangeShapeType="1"/>
              </p:cNvSpPr>
              <p:nvPr/>
            </p:nvSpPr>
            <p:spPr bwMode="auto">
              <a:xfrm flipV="1">
                <a:off x="3437" y="1365"/>
                <a:ext cx="535" cy="387"/>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2" name="Line 43">
                <a:extLst>
                  <a:ext uri="{FF2B5EF4-FFF2-40B4-BE49-F238E27FC236}">
                    <a16:creationId xmlns:a16="http://schemas.microsoft.com/office/drawing/2014/main" id="{12A7ACA2-52F5-4C33-92FD-4B45DC0064C8}"/>
                  </a:ext>
                </a:extLst>
              </p:cNvPr>
              <p:cNvSpPr>
                <a:spLocks noChangeShapeType="1"/>
              </p:cNvSpPr>
              <p:nvPr/>
            </p:nvSpPr>
            <p:spPr bwMode="auto">
              <a:xfrm>
                <a:off x="3437" y="1752"/>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3" name="Line 48">
                <a:extLst>
                  <a:ext uri="{FF2B5EF4-FFF2-40B4-BE49-F238E27FC236}">
                    <a16:creationId xmlns:a16="http://schemas.microsoft.com/office/drawing/2014/main" id="{67FDE59C-2737-4AEC-A0BC-64AB24F2B322}"/>
                  </a:ext>
                </a:extLst>
              </p:cNvPr>
              <p:cNvSpPr>
                <a:spLocks noChangeShapeType="1"/>
              </p:cNvSpPr>
              <p:nvPr/>
            </p:nvSpPr>
            <p:spPr bwMode="auto">
              <a:xfrm>
                <a:off x="3972" y="1365"/>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58" name="Line 49">
              <a:extLst>
                <a:ext uri="{FF2B5EF4-FFF2-40B4-BE49-F238E27FC236}">
                  <a16:creationId xmlns:a16="http://schemas.microsoft.com/office/drawing/2014/main" id="{FC3DEB4F-0A42-4F14-8FFA-844D3F03F837}"/>
                </a:ext>
              </a:extLst>
            </p:cNvPr>
            <p:cNvSpPr>
              <a:spLocks noChangeShapeType="1"/>
            </p:cNvSpPr>
            <p:nvPr/>
          </p:nvSpPr>
          <p:spPr bwMode="auto">
            <a:xfrm flipH="1">
              <a:off x="3913" y="1365"/>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9" name="Line 50">
              <a:extLst>
                <a:ext uri="{FF2B5EF4-FFF2-40B4-BE49-F238E27FC236}">
                  <a16:creationId xmlns:a16="http://schemas.microsoft.com/office/drawing/2014/main" id="{311117F6-0EB8-4C02-9881-95D300586401}"/>
                </a:ext>
              </a:extLst>
            </p:cNvPr>
            <p:cNvSpPr>
              <a:spLocks noChangeShapeType="1"/>
            </p:cNvSpPr>
            <p:nvPr/>
          </p:nvSpPr>
          <p:spPr bwMode="auto">
            <a:xfrm flipV="1">
              <a:off x="3972" y="1307"/>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78">
            <a:extLst>
              <a:ext uri="{FF2B5EF4-FFF2-40B4-BE49-F238E27FC236}">
                <a16:creationId xmlns:a16="http://schemas.microsoft.com/office/drawing/2014/main" id="{4DB3FED2-049F-4766-97E6-19E435B21B22}"/>
              </a:ext>
            </a:extLst>
          </p:cNvPr>
          <p:cNvGrpSpPr>
            <a:grpSpLocks/>
          </p:cNvGrpSpPr>
          <p:nvPr/>
        </p:nvGrpSpPr>
        <p:grpSpPr bwMode="auto">
          <a:xfrm>
            <a:off x="7251700" y="1793875"/>
            <a:ext cx="1804988" cy="373063"/>
            <a:chOff x="3972" y="1130"/>
            <a:chExt cx="1137" cy="235"/>
          </a:xfrm>
        </p:grpSpPr>
        <p:sp>
          <p:nvSpPr>
            <p:cNvPr id="47138" name="Rectangle 51">
              <a:extLst>
                <a:ext uri="{FF2B5EF4-FFF2-40B4-BE49-F238E27FC236}">
                  <a16:creationId xmlns:a16="http://schemas.microsoft.com/office/drawing/2014/main" id="{D89199DB-13CF-48F8-B109-CC7FA0CE2174}"/>
                </a:ext>
              </a:extLst>
            </p:cNvPr>
            <p:cNvSpPr>
              <a:spLocks noChangeArrowheads="1"/>
            </p:cNvSpPr>
            <p:nvPr/>
          </p:nvSpPr>
          <p:spPr bwMode="auto">
            <a:xfrm>
              <a:off x="4447" y="1181"/>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39" name="Line 52">
              <a:extLst>
                <a:ext uri="{FF2B5EF4-FFF2-40B4-BE49-F238E27FC236}">
                  <a16:creationId xmlns:a16="http://schemas.microsoft.com/office/drawing/2014/main" id="{CEA2C61C-C48D-4FED-B86E-EC170FEA7EE7}"/>
                </a:ext>
              </a:extLst>
            </p:cNvPr>
            <p:cNvSpPr>
              <a:spLocks noChangeShapeType="1"/>
            </p:cNvSpPr>
            <p:nvPr/>
          </p:nvSpPr>
          <p:spPr bwMode="auto">
            <a:xfrm flipH="1" flipV="1">
              <a:off x="4447" y="1181"/>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0" name="Line 54">
              <a:extLst>
                <a:ext uri="{FF2B5EF4-FFF2-40B4-BE49-F238E27FC236}">
                  <a16:creationId xmlns:a16="http://schemas.microsoft.com/office/drawing/2014/main" id="{7754B34D-62B2-428E-A783-2CF536632E89}"/>
                </a:ext>
              </a:extLst>
            </p:cNvPr>
            <p:cNvSpPr>
              <a:spLocks noChangeShapeType="1"/>
            </p:cNvSpPr>
            <p:nvPr/>
          </p:nvSpPr>
          <p:spPr bwMode="auto">
            <a:xfrm flipH="1">
              <a:off x="4447" y="123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1" name="Line 55">
              <a:extLst>
                <a:ext uri="{FF2B5EF4-FFF2-40B4-BE49-F238E27FC236}">
                  <a16:creationId xmlns:a16="http://schemas.microsoft.com/office/drawing/2014/main" id="{74919EDE-329D-4FA2-B015-E44C1DE1608A}"/>
                </a:ext>
              </a:extLst>
            </p:cNvPr>
            <p:cNvSpPr>
              <a:spLocks noChangeShapeType="1"/>
            </p:cNvSpPr>
            <p:nvPr/>
          </p:nvSpPr>
          <p:spPr bwMode="auto">
            <a:xfrm flipV="1">
              <a:off x="4507" y="1181"/>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2" name="Rectangle 56">
              <a:extLst>
                <a:ext uri="{FF2B5EF4-FFF2-40B4-BE49-F238E27FC236}">
                  <a16:creationId xmlns:a16="http://schemas.microsoft.com/office/drawing/2014/main" id="{1C8F71B1-79D3-44A2-8516-BAED6DC11E5B}"/>
                </a:ext>
              </a:extLst>
            </p:cNvPr>
            <p:cNvSpPr>
              <a:spLocks noChangeArrowheads="1"/>
            </p:cNvSpPr>
            <p:nvPr/>
          </p:nvSpPr>
          <p:spPr bwMode="auto">
            <a:xfrm>
              <a:off x="4982" y="1130"/>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43" name="Line 57">
              <a:extLst>
                <a:ext uri="{FF2B5EF4-FFF2-40B4-BE49-F238E27FC236}">
                  <a16:creationId xmlns:a16="http://schemas.microsoft.com/office/drawing/2014/main" id="{0D843295-AB25-49DB-95C6-A99A811DD966}"/>
                </a:ext>
              </a:extLst>
            </p:cNvPr>
            <p:cNvSpPr>
              <a:spLocks noChangeShapeType="1"/>
            </p:cNvSpPr>
            <p:nvPr/>
          </p:nvSpPr>
          <p:spPr bwMode="auto">
            <a:xfrm flipH="1" flipV="1">
              <a:off x="4982" y="1130"/>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7144" name="Group 75">
              <a:extLst>
                <a:ext uri="{FF2B5EF4-FFF2-40B4-BE49-F238E27FC236}">
                  <a16:creationId xmlns:a16="http://schemas.microsoft.com/office/drawing/2014/main" id="{6A540744-78D5-4CD8-8725-3C31E4332431}"/>
                </a:ext>
              </a:extLst>
            </p:cNvPr>
            <p:cNvGrpSpPr>
              <a:grpSpLocks/>
            </p:cNvGrpSpPr>
            <p:nvPr/>
          </p:nvGrpSpPr>
          <p:grpSpPr bwMode="auto">
            <a:xfrm>
              <a:off x="3972" y="1189"/>
              <a:ext cx="1129" cy="176"/>
              <a:chOff x="3972" y="1189"/>
              <a:chExt cx="1129" cy="176"/>
            </a:xfrm>
          </p:grpSpPr>
          <p:sp>
            <p:nvSpPr>
              <p:cNvPr id="47147" name="Line 24">
                <a:extLst>
                  <a:ext uri="{FF2B5EF4-FFF2-40B4-BE49-F238E27FC236}">
                    <a16:creationId xmlns:a16="http://schemas.microsoft.com/office/drawing/2014/main" id="{AFDF67C0-10E7-4F8A-9273-79C36B5E3266}"/>
                  </a:ext>
                </a:extLst>
              </p:cNvPr>
              <p:cNvSpPr>
                <a:spLocks noChangeShapeType="1"/>
              </p:cNvSpPr>
              <p:nvPr/>
            </p:nvSpPr>
            <p:spPr bwMode="auto">
              <a:xfrm flipV="1">
                <a:off x="3972" y="1239"/>
                <a:ext cx="535" cy="126"/>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8" name="Line 25">
                <a:extLst>
                  <a:ext uri="{FF2B5EF4-FFF2-40B4-BE49-F238E27FC236}">
                    <a16:creationId xmlns:a16="http://schemas.microsoft.com/office/drawing/2014/main" id="{CD586E9E-1262-4126-BD04-C4616C3F632B}"/>
                  </a:ext>
                </a:extLst>
              </p:cNvPr>
              <p:cNvSpPr>
                <a:spLocks noChangeShapeType="1"/>
              </p:cNvSpPr>
              <p:nvPr/>
            </p:nvSpPr>
            <p:spPr bwMode="auto">
              <a:xfrm flipV="1">
                <a:off x="4507" y="1189"/>
                <a:ext cx="535" cy="50"/>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Line 53">
                <a:extLst>
                  <a:ext uri="{FF2B5EF4-FFF2-40B4-BE49-F238E27FC236}">
                    <a16:creationId xmlns:a16="http://schemas.microsoft.com/office/drawing/2014/main" id="{38D0CEA1-E696-473A-91A1-2F82C924055E}"/>
                  </a:ext>
                </a:extLst>
              </p:cNvPr>
              <p:cNvSpPr>
                <a:spLocks noChangeShapeType="1"/>
              </p:cNvSpPr>
              <p:nvPr/>
            </p:nvSpPr>
            <p:spPr bwMode="auto">
              <a:xfrm>
                <a:off x="4507" y="123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0" name="Line 58">
                <a:extLst>
                  <a:ext uri="{FF2B5EF4-FFF2-40B4-BE49-F238E27FC236}">
                    <a16:creationId xmlns:a16="http://schemas.microsoft.com/office/drawing/2014/main" id="{65126F78-447E-4A46-9E4B-FE28ADE611C0}"/>
                  </a:ext>
                </a:extLst>
              </p:cNvPr>
              <p:cNvSpPr>
                <a:spLocks noChangeShapeType="1"/>
              </p:cNvSpPr>
              <p:nvPr/>
            </p:nvSpPr>
            <p:spPr bwMode="auto">
              <a:xfrm>
                <a:off x="5042" y="118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45" name="Line 59">
              <a:extLst>
                <a:ext uri="{FF2B5EF4-FFF2-40B4-BE49-F238E27FC236}">
                  <a16:creationId xmlns:a16="http://schemas.microsoft.com/office/drawing/2014/main" id="{E4C35F78-CF9B-4022-91FE-28318E72F3F0}"/>
                </a:ext>
              </a:extLst>
            </p:cNvPr>
            <p:cNvSpPr>
              <a:spLocks noChangeShapeType="1"/>
            </p:cNvSpPr>
            <p:nvPr/>
          </p:nvSpPr>
          <p:spPr bwMode="auto">
            <a:xfrm flipH="1">
              <a:off x="4982" y="118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6" name="Line 60">
              <a:extLst>
                <a:ext uri="{FF2B5EF4-FFF2-40B4-BE49-F238E27FC236}">
                  <a16:creationId xmlns:a16="http://schemas.microsoft.com/office/drawing/2014/main" id="{E787F979-49B6-4077-B05F-E22B10115841}"/>
                </a:ext>
              </a:extLst>
            </p:cNvPr>
            <p:cNvSpPr>
              <a:spLocks noChangeShapeType="1"/>
            </p:cNvSpPr>
            <p:nvPr/>
          </p:nvSpPr>
          <p:spPr bwMode="auto">
            <a:xfrm flipV="1">
              <a:off x="5042" y="1130"/>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26" name="Rectangle 61">
            <a:extLst>
              <a:ext uri="{FF2B5EF4-FFF2-40B4-BE49-F238E27FC236}">
                <a16:creationId xmlns:a16="http://schemas.microsoft.com/office/drawing/2014/main" id="{6B14D539-100B-4DE7-9A72-597D1882A439}"/>
              </a:ext>
            </a:extLst>
          </p:cNvPr>
          <p:cNvSpPr>
            <a:spLocks noChangeArrowheads="1"/>
          </p:cNvSpPr>
          <p:nvPr/>
        </p:nvSpPr>
        <p:spPr bwMode="auto">
          <a:xfrm>
            <a:off x="3048000" y="5205413"/>
            <a:ext cx="176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0</a:t>
            </a:r>
            <a:endParaRPr lang="en-US" altLang="en-US" sz="2500">
              <a:solidFill>
                <a:schemeClr val="tx1"/>
              </a:solidFill>
            </a:endParaRPr>
          </a:p>
        </p:txBody>
      </p:sp>
      <p:sp>
        <p:nvSpPr>
          <p:cNvPr id="47127" name="Rectangle 62">
            <a:extLst>
              <a:ext uri="{FF2B5EF4-FFF2-40B4-BE49-F238E27FC236}">
                <a16:creationId xmlns:a16="http://schemas.microsoft.com/office/drawing/2014/main" id="{8FF5FABE-ED62-4031-848E-DB623FB3FB5E}"/>
              </a:ext>
            </a:extLst>
          </p:cNvPr>
          <p:cNvSpPr>
            <a:spLocks noChangeArrowheads="1"/>
          </p:cNvSpPr>
          <p:nvPr/>
        </p:nvSpPr>
        <p:spPr bwMode="auto">
          <a:xfrm>
            <a:off x="2886075" y="44069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20</a:t>
            </a:r>
            <a:endParaRPr lang="en-US" altLang="en-US">
              <a:solidFill>
                <a:schemeClr val="tx1"/>
              </a:solidFill>
            </a:endParaRPr>
          </a:p>
        </p:txBody>
      </p:sp>
      <p:sp>
        <p:nvSpPr>
          <p:cNvPr id="47128" name="Rectangle 63">
            <a:extLst>
              <a:ext uri="{FF2B5EF4-FFF2-40B4-BE49-F238E27FC236}">
                <a16:creationId xmlns:a16="http://schemas.microsoft.com/office/drawing/2014/main" id="{3F6954AD-3A33-4BE1-8D1D-5DBDC4970047}"/>
              </a:ext>
            </a:extLst>
          </p:cNvPr>
          <p:cNvSpPr>
            <a:spLocks noChangeArrowheads="1"/>
          </p:cNvSpPr>
          <p:nvPr/>
        </p:nvSpPr>
        <p:spPr bwMode="auto">
          <a:xfrm>
            <a:off x="2886075" y="35941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40</a:t>
            </a:r>
            <a:endParaRPr lang="en-US" altLang="en-US">
              <a:solidFill>
                <a:schemeClr val="tx1"/>
              </a:solidFill>
            </a:endParaRPr>
          </a:p>
        </p:txBody>
      </p:sp>
      <p:sp>
        <p:nvSpPr>
          <p:cNvPr id="47129" name="Rectangle 64">
            <a:extLst>
              <a:ext uri="{FF2B5EF4-FFF2-40B4-BE49-F238E27FC236}">
                <a16:creationId xmlns:a16="http://schemas.microsoft.com/office/drawing/2014/main" id="{D816E43F-E9A4-4C5D-90A1-13195FF1FA81}"/>
              </a:ext>
            </a:extLst>
          </p:cNvPr>
          <p:cNvSpPr>
            <a:spLocks noChangeArrowheads="1"/>
          </p:cNvSpPr>
          <p:nvPr/>
        </p:nvSpPr>
        <p:spPr bwMode="auto">
          <a:xfrm>
            <a:off x="2886075" y="27940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60</a:t>
            </a:r>
            <a:endParaRPr lang="en-US" altLang="en-US">
              <a:solidFill>
                <a:schemeClr val="tx1"/>
              </a:solidFill>
            </a:endParaRPr>
          </a:p>
        </p:txBody>
      </p:sp>
      <p:sp>
        <p:nvSpPr>
          <p:cNvPr id="47130" name="Rectangle 65">
            <a:extLst>
              <a:ext uri="{FF2B5EF4-FFF2-40B4-BE49-F238E27FC236}">
                <a16:creationId xmlns:a16="http://schemas.microsoft.com/office/drawing/2014/main" id="{DEBF1E0C-F036-42AC-BF2A-E26B2537D586}"/>
              </a:ext>
            </a:extLst>
          </p:cNvPr>
          <p:cNvSpPr>
            <a:spLocks noChangeArrowheads="1"/>
          </p:cNvSpPr>
          <p:nvPr/>
        </p:nvSpPr>
        <p:spPr bwMode="auto">
          <a:xfrm>
            <a:off x="2886075" y="19812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80</a:t>
            </a:r>
            <a:endParaRPr lang="en-US" altLang="en-US">
              <a:solidFill>
                <a:schemeClr val="tx1"/>
              </a:solidFill>
            </a:endParaRPr>
          </a:p>
        </p:txBody>
      </p:sp>
      <p:sp>
        <p:nvSpPr>
          <p:cNvPr id="47131" name="Rectangle 66">
            <a:extLst>
              <a:ext uri="{FF2B5EF4-FFF2-40B4-BE49-F238E27FC236}">
                <a16:creationId xmlns:a16="http://schemas.microsoft.com/office/drawing/2014/main" id="{248AF0A3-EA72-4E65-AB3B-67F99414D54A}"/>
              </a:ext>
            </a:extLst>
          </p:cNvPr>
          <p:cNvSpPr>
            <a:spLocks noChangeArrowheads="1"/>
          </p:cNvSpPr>
          <p:nvPr/>
        </p:nvSpPr>
        <p:spPr bwMode="auto">
          <a:xfrm>
            <a:off x="2724150" y="118110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100</a:t>
            </a:r>
            <a:endParaRPr lang="en-US" altLang="en-US">
              <a:solidFill>
                <a:schemeClr val="tx1"/>
              </a:solidFill>
            </a:endParaRPr>
          </a:p>
        </p:txBody>
      </p:sp>
      <p:sp>
        <p:nvSpPr>
          <p:cNvPr id="47132" name="Rectangle 67">
            <a:extLst>
              <a:ext uri="{FF2B5EF4-FFF2-40B4-BE49-F238E27FC236}">
                <a16:creationId xmlns:a16="http://schemas.microsoft.com/office/drawing/2014/main" id="{90873F69-EDBD-438E-812F-317FAD5080DE}"/>
              </a:ext>
            </a:extLst>
          </p:cNvPr>
          <p:cNvSpPr>
            <a:spLocks noChangeArrowheads="1"/>
          </p:cNvSpPr>
          <p:nvPr/>
        </p:nvSpPr>
        <p:spPr bwMode="auto">
          <a:xfrm>
            <a:off x="3357563"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1.0E+01</a:t>
            </a:r>
            <a:endParaRPr lang="en-US" altLang="en-US" sz="2500">
              <a:solidFill>
                <a:schemeClr val="tx1"/>
              </a:solidFill>
            </a:endParaRPr>
          </a:p>
        </p:txBody>
      </p:sp>
      <p:sp>
        <p:nvSpPr>
          <p:cNvPr id="47133" name="Rectangle 68">
            <a:extLst>
              <a:ext uri="{FF2B5EF4-FFF2-40B4-BE49-F238E27FC236}">
                <a16:creationId xmlns:a16="http://schemas.microsoft.com/office/drawing/2014/main" id="{90E441B2-15F2-4135-BC89-6CC9554C0FBF}"/>
              </a:ext>
            </a:extLst>
          </p:cNvPr>
          <p:cNvSpPr>
            <a:spLocks noChangeArrowheads="1"/>
          </p:cNvSpPr>
          <p:nvPr/>
        </p:nvSpPr>
        <p:spPr bwMode="auto">
          <a:xfrm>
            <a:off x="5056188"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1.0E+03</a:t>
            </a:r>
            <a:endParaRPr lang="en-US" altLang="en-US" sz="2500">
              <a:solidFill>
                <a:schemeClr val="tx1"/>
              </a:solidFill>
            </a:endParaRPr>
          </a:p>
        </p:txBody>
      </p:sp>
      <p:sp>
        <p:nvSpPr>
          <p:cNvPr id="47134" name="Rectangle 69">
            <a:extLst>
              <a:ext uri="{FF2B5EF4-FFF2-40B4-BE49-F238E27FC236}">
                <a16:creationId xmlns:a16="http://schemas.microsoft.com/office/drawing/2014/main" id="{F9C4A794-4CB4-4324-8374-55673F305769}"/>
              </a:ext>
            </a:extLst>
          </p:cNvPr>
          <p:cNvSpPr>
            <a:spLocks noChangeArrowheads="1"/>
          </p:cNvSpPr>
          <p:nvPr/>
        </p:nvSpPr>
        <p:spPr bwMode="auto">
          <a:xfrm>
            <a:off x="6753225"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1.0E+05</a:t>
            </a:r>
            <a:endParaRPr lang="en-US" altLang="en-US" sz="2500">
              <a:solidFill>
                <a:schemeClr val="tx1"/>
              </a:solidFill>
            </a:endParaRPr>
          </a:p>
        </p:txBody>
      </p:sp>
      <p:sp>
        <p:nvSpPr>
          <p:cNvPr id="47135" name="Rectangle 70">
            <a:extLst>
              <a:ext uri="{FF2B5EF4-FFF2-40B4-BE49-F238E27FC236}">
                <a16:creationId xmlns:a16="http://schemas.microsoft.com/office/drawing/2014/main" id="{D9642ED9-25E0-429B-99D8-ACF7E25C1B51}"/>
              </a:ext>
            </a:extLst>
          </p:cNvPr>
          <p:cNvSpPr>
            <a:spLocks noChangeArrowheads="1"/>
          </p:cNvSpPr>
          <p:nvPr/>
        </p:nvSpPr>
        <p:spPr bwMode="auto">
          <a:xfrm>
            <a:off x="8451850"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1.0E+06</a:t>
            </a:r>
            <a:endParaRPr lang="en-US" altLang="en-US" sz="2500">
              <a:solidFill>
                <a:schemeClr val="tx1"/>
              </a:solidFill>
            </a:endParaRPr>
          </a:p>
        </p:txBody>
      </p:sp>
      <p:sp>
        <p:nvSpPr>
          <p:cNvPr id="47136" name="Rectangle 71">
            <a:extLst>
              <a:ext uri="{FF2B5EF4-FFF2-40B4-BE49-F238E27FC236}">
                <a16:creationId xmlns:a16="http://schemas.microsoft.com/office/drawing/2014/main" id="{87E4530F-965A-46F9-AD58-B4B545B6B8AF}"/>
              </a:ext>
            </a:extLst>
          </p:cNvPr>
          <p:cNvSpPr>
            <a:spLocks noChangeArrowheads="1"/>
          </p:cNvSpPr>
          <p:nvPr/>
        </p:nvSpPr>
        <p:spPr bwMode="auto">
          <a:xfrm>
            <a:off x="5002213" y="6165850"/>
            <a:ext cx="2932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3400">
                <a:solidFill>
                  <a:srgbClr val="FFFF00"/>
                </a:solidFill>
              </a:rPr>
              <a:t>No. of Vectors</a:t>
            </a:r>
            <a:endParaRPr lang="en-US" altLang="en-US">
              <a:solidFill>
                <a:schemeClr val="tx1"/>
              </a:solidFill>
            </a:endParaRPr>
          </a:p>
        </p:txBody>
      </p:sp>
      <p:sp>
        <p:nvSpPr>
          <p:cNvPr id="47137" name="Rectangle 72">
            <a:extLst>
              <a:ext uri="{FF2B5EF4-FFF2-40B4-BE49-F238E27FC236}">
                <a16:creationId xmlns:a16="http://schemas.microsoft.com/office/drawing/2014/main" id="{52DA577E-8F21-477C-87CB-10D3D29EED15}"/>
              </a:ext>
            </a:extLst>
          </p:cNvPr>
          <p:cNvSpPr>
            <a:spLocks noChangeArrowheads="1"/>
          </p:cNvSpPr>
          <p:nvPr/>
        </p:nvSpPr>
        <p:spPr bwMode="auto">
          <a:xfrm rot="-5400000">
            <a:off x="241301" y="3035300"/>
            <a:ext cx="3949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3400">
                <a:solidFill>
                  <a:srgbClr val="FFFF00"/>
                </a:solidFill>
              </a:rPr>
              <a:t>Fault Coverage (%)</a:t>
            </a:r>
            <a:endParaRPr lang="en-US"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0AF0801-13AC-4033-A0D8-883E8177DB91}"/>
              </a:ext>
            </a:extLst>
          </p:cNvPr>
          <p:cNvSpPr>
            <a:spLocks noGrp="1" noChangeArrowheads="1"/>
          </p:cNvSpPr>
          <p:nvPr>
            <p:ph type="title"/>
          </p:nvPr>
        </p:nvSpPr>
        <p:spPr/>
        <p:txBody>
          <a:bodyPr/>
          <a:lstStyle/>
          <a:p>
            <a:r>
              <a:rPr lang="en-US" altLang="en-US"/>
              <a:t>Schedule</a:t>
            </a:r>
          </a:p>
        </p:txBody>
      </p:sp>
      <p:sp>
        <p:nvSpPr>
          <p:cNvPr id="43011" name="Rectangle 3">
            <a:extLst>
              <a:ext uri="{FF2B5EF4-FFF2-40B4-BE49-F238E27FC236}">
                <a16:creationId xmlns:a16="http://schemas.microsoft.com/office/drawing/2014/main" id="{D672952B-E364-48F3-B4A2-6A4AF5291A44}"/>
              </a:ext>
            </a:extLst>
          </p:cNvPr>
          <p:cNvSpPr>
            <a:spLocks noChangeArrowheads="1"/>
          </p:cNvSpPr>
          <p:nvPr/>
        </p:nvSpPr>
        <p:spPr bwMode="auto">
          <a:xfrm>
            <a:off x="2209800" y="1219200"/>
            <a:ext cx="77724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r>
              <a:rPr lang="en-US" altLang="en-US" i="1">
                <a:solidFill>
                  <a:srgbClr val="FFFFFF"/>
                </a:solidFill>
              </a:rPr>
              <a:t>By October 16</a:t>
            </a:r>
            <a:r>
              <a:rPr lang="en-US" altLang="en-US" b="0"/>
              <a:t>:  Make a video recording of your presentation and upload the final recording to the Underline Website</a:t>
            </a:r>
          </a:p>
          <a:p>
            <a:r>
              <a:rPr lang="en-US" altLang="en-US" i="1">
                <a:solidFill>
                  <a:srgbClr val="FFFFFF"/>
                </a:solidFill>
              </a:rPr>
              <a:t>Nov 3-5</a:t>
            </a:r>
            <a:r>
              <a:rPr lang="en-US" altLang="en-US" b="0"/>
              <a:t>:  Actual ITC sessions.  You will need to be available during your session to answer questions after your recorded talk is played.</a:t>
            </a:r>
          </a:p>
        </p:txBody>
      </p:sp>
      <p:sp>
        <p:nvSpPr>
          <p:cNvPr id="49156" name="AutoShape 4">
            <a:extLst>
              <a:ext uri="{FF2B5EF4-FFF2-40B4-BE49-F238E27FC236}">
                <a16:creationId xmlns:a16="http://schemas.microsoft.com/office/drawing/2014/main" id="{88708012-17A5-43C3-8C16-7FBF516ED17E}"/>
              </a:ext>
            </a:extLst>
          </p:cNvPr>
          <p:cNvSpPr>
            <a:spLocks noChangeArrowheads="1"/>
          </p:cNvSpPr>
          <p:nvPr/>
        </p:nvSpPr>
        <p:spPr bwMode="auto">
          <a:xfrm>
            <a:off x="9344025" y="0"/>
            <a:ext cx="1323975" cy="1155700"/>
          </a:xfrm>
          <a:prstGeom prst="irregularSeal1">
            <a:avLst/>
          </a:prstGeom>
          <a:solidFill>
            <a:srgbClr val="FFFF00"/>
          </a:solidFill>
          <a:ln w="12700">
            <a:solidFill>
              <a:schemeClr val="tx1"/>
            </a:solidFill>
            <a:miter lim="800000"/>
            <a:headEnd type="none" w="sm" len="sm"/>
            <a:tailEnd type="none" w="sm" len="sm"/>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r>
              <a:rPr lang="en-US" altLang="en-US" sz="1400" i="1">
                <a:solidFill>
                  <a:schemeClr val="tx1"/>
                </a:solidFill>
              </a:rPr>
              <a:t>NEW </a:t>
            </a:r>
          </a:p>
          <a:p>
            <a:pPr algn="ctr" eaLnBrk="1" hangingPunct="1">
              <a:lnSpc>
                <a:spcPct val="100000"/>
              </a:lnSpc>
              <a:spcBef>
                <a:spcPct val="0"/>
              </a:spcBef>
              <a:buClrTx/>
              <a:buFontTx/>
              <a:buNone/>
            </a:pPr>
            <a:r>
              <a:rPr lang="en-US" altLang="en-US" sz="1400" i="1">
                <a:solidFill>
                  <a:schemeClr val="tx1"/>
                </a:solidFill>
              </a:rPr>
              <a:t>Info</a:t>
            </a:r>
            <a:endParaRPr lang="en-US" altLang="en-US" i="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0" end="0"/>
                                            </p:txEl>
                                          </p:spTgt>
                                        </p:tgtEl>
                                        <p:attrNameLst>
                                          <p:attrName>ppt_c</p:attrName>
                                        </p:attrNameLst>
                                      </p:cBhvr>
                                      <p:to>
                                        <a:srgbClr val="FF99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1" end="1"/>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7B5BC93-DE2D-48F0-A978-FC7EE5B98C62}"/>
              </a:ext>
            </a:extLst>
          </p:cNvPr>
          <p:cNvSpPr>
            <a:spLocks noGrp="1" noChangeArrowheads="1"/>
          </p:cNvSpPr>
          <p:nvPr>
            <p:ph type="title"/>
          </p:nvPr>
        </p:nvSpPr>
        <p:spPr/>
        <p:txBody>
          <a:bodyPr/>
          <a:lstStyle/>
          <a:p>
            <a:r>
              <a:rPr lang="en-US" altLang="en-US"/>
              <a:t>Some Bad Examples</a:t>
            </a:r>
          </a:p>
        </p:txBody>
      </p:sp>
      <p:sp>
        <p:nvSpPr>
          <p:cNvPr id="51203" name="Rectangle 3">
            <a:extLst>
              <a:ext uri="{FF2B5EF4-FFF2-40B4-BE49-F238E27FC236}">
                <a16:creationId xmlns:a16="http://schemas.microsoft.com/office/drawing/2014/main" id="{50AD51F2-91B5-47D5-B055-8B1392B52F55}"/>
              </a:ext>
            </a:extLst>
          </p:cNvPr>
          <p:cNvSpPr>
            <a:spLocks noGrp="1" noChangeArrowheads="1"/>
          </p:cNvSpPr>
          <p:nvPr>
            <p:ph type="body" idx="1"/>
          </p:nvPr>
        </p:nvSpPr>
        <p:spPr/>
        <p:txBody>
          <a:bodyPr/>
          <a:lstStyle/>
          <a:p>
            <a:r>
              <a:rPr lang="en-US" altLang="en-US"/>
              <a:t>The next three slides show examples of bad practices that should be avoided:</a:t>
            </a:r>
          </a:p>
          <a:p>
            <a:pPr lvl="1"/>
            <a:r>
              <a:rPr lang="en-US" altLang="en-US"/>
              <a:t>Bad slide layout</a:t>
            </a:r>
          </a:p>
          <a:p>
            <a:pPr lvl="1"/>
            <a:r>
              <a:rPr lang="en-US" altLang="en-US"/>
              <a:t>Improper color use</a:t>
            </a:r>
          </a:p>
          <a:p>
            <a:pPr lvl="1"/>
            <a:r>
              <a:rPr lang="en-US" altLang="en-US"/>
              <a:t>Sound and transition effects gone mad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DC43823-6C83-49FE-8C7A-3A5DC787A4DB}"/>
              </a:ext>
            </a:extLst>
          </p:cNvPr>
          <p:cNvSpPr>
            <a:spLocks noGrp="1" noChangeArrowheads="1"/>
          </p:cNvSpPr>
          <p:nvPr>
            <p:ph type="title"/>
          </p:nvPr>
        </p:nvSpPr>
        <p:spPr/>
        <p:txBody>
          <a:bodyPr/>
          <a:lstStyle/>
          <a:p>
            <a:r>
              <a:rPr lang="en-US" altLang="en-US" sz="1400">
                <a:solidFill>
                  <a:srgbClr val="010000"/>
                </a:solidFill>
              </a:rPr>
              <a:t> (Press the “Enter” key to continue)</a:t>
            </a:r>
          </a:p>
        </p:txBody>
      </p:sp>
      <p:sp>
        <p:nvSpPr>
          <p:cNvPr id="47107" name="Rectangle 3">
            <a:extLst>
              <a:ext uri="{FF2B5EF4-FFF2-40B4-BE49-F238E27FC236}">
                <a16:creationId xmlns:a16="http://schemas.microsoft.com/office/drawing/2014/main" id="{0DB6116B-AC5E-4A42-A1E0-BBD02E2979D0}"/>
              </a:ext>
            </a:extLst>
          </p:cNvPr>
          <p:cNvSpPr>
            <a:spLocks noGrp="1" noChangeArrowheads="1"/>
          </p:cNvSpPr>
          <p:nvPr>
            <p:ph type="body" idx="1"/>
          </p:nvPr>
        </p:nvSpPr>
        <p:spPr/>
        <p:txBody>
          <a:bodyPr/>
          <a:lstStyle/>
          <a:p>
            <a:pPr>
              <a:lnSpc>
                <a:spcPct val="115000"/>
              </a:lnSpc>
            </a:pPr>
            <a:r>
              <a:rPr lang="en-US" altLang="en-US" sz="2000" i="1">
                <a:solidFill>
                  <a:srgbClr val="010000"/>
                </a:solidFill>
              </a:rPr>
              <a:t>This slide has no title.  Titles help guide the audience through the talk.  All slides except photographs should have a title.</a:t>
            </a:r>
          </a:p>
          <a:p>
            <a:pPr>
              <a:lnSpc>
                <a:spcPct val="115000"/>
              </a:lnSpc>
            </a:pPr>
            <a:r>
              <a:rPr lang="en-US" altLang="en-US" sz="2000" i="1">
                <a:solidFill>
                  <a:srgbClr val="010000"/>
                </a:solidFill>
              </a:rPr>
              <a:t>The type on this slide is too small.  It’s readable here, but when projected, only the presenter and maybe those in the front rows will be able to read it.  Those in the back will be completely lost.</a:t>
            </a:r>
          </a:p>
          <a:p>
            <a:pPr>
              <a:lnSpc>
                <a:spcPct val="115000"/>
              </a:lnSpc>
            </a:pPr>
            <a:r>
              <a:rPr lang="en-US" altLang="en-US" sz="2000">
                <a:solidFill>
                  <a:srgbClr val="010000"/>
                </a:solidFill>
              </a:rPr>
              <a:t>USE OF ALL CAPITAL LETTERS OR ITALICS  also makes slides difficult to read.  </a:t>
            </a:r>
            <a:r>
              <a:rPr lang="en-US" altLang="en-US" sz="2000" b="1">
                <a:solidFill>
                  <a:srgbClr val="BE0000"/>
                </a:solidFill>
              </a:rPr>
              <a:t>Use dark backgrounds; not light!</a:t>
            </a:r>
          </a:p>
          <a:p>
            <a:pPr>
              <a:lnSpc>
                <a:spcPct val="115000"/>
              </a:lnSpc>
            </a:pPr>
            <a:r>
              <a:rPr lang="en-US" altLang="en-US" sz="2000">
                <a:solidFill>
                  <a:srgbClr val="010000"/>
                </a:solidFill>
              </a:rPr>
              <a:t>This slide would be easier to follow if indentations were used.</a:t>
            </a:r>
          </a:p>
          <a:p>
            <a:pPr>
              <a:lnSpc>
                <a:spcPct val="115000"/>
              </a:lnSpc>
            </a:pPr>
            <a:r>
              <a:rPr lang="en-US" altLang="en-US" sz="2000">
                <a:solidFill>
                  <a:srgbClr val="010000"/>
                </a:solidFill>
              </a:rPr>
              <a:t>Don’t design your ITC slides to stand alone.  They are a guide to your presentation.  If they were understandable by themselves, we could just publish them and forget about presentations!  Your slides support what you say:  They don’t replace it.</a:t>
            </a:r>
          </a:p>
          <a:p>
            <a:pPr>
              <a:lnSpc>
                <a:spcPct val="115000"/>
              </a:lnSpc>
            </a:pPr>
            <a:r>
              <a:rPr lang="en-US" altLang="en-US" sz="2000">
                <a:solidFill>
                  <a:srgbClr val="010000"/>
                </a:solidFill>
              </a:rPr>
              <a:t>This slide has too many words and too many points.  Keep your slides under nine lines.</a:t>
            </a:r>
          </a:p>
          <a:p>
            <a:pPr>
              <a:lnSpc>
                <a:spcPct val="115000"/>
              </a:lnSpc>
            </a:pPr>
            <a:endParaRPr lang="en-US" altLang="en-US" sz="2000">
              <a:solidFill>
                <a:srgbClr val="010000"/>
              </a:solidFill>
            </a:endParaRPr>
          </a:p>
        </p:txBody>
      </p:sp>
    </p:spTree>
  </p:cSld>
  <p:clrMapOvr>
    <a:overrideClrMapping bg1="lt1" tx1="dk1" bg2="lt2" tx2="dk2" accent1="accent1" accent2="accent2" accent3="accent3" accent4="accent4" accent5="accent5" accent6="accent6" hlink="hlink" folHlink="folHlink"/>
  </p:clrMapOvr>
  <p:transition spd="slow">
    <p:checker dir="vert"/>
    <p:sndAc>
      <p:stSnd>
        <p:snd r:embed="rId4" name="WHOOSH.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out)">
                                      <p:cBhvr>
                                        <p:cTn id="7" dur="500"/>
                                        <p:tgtEl>
                                          <p:spTgt spid="471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out)">
                                      <p:cBhvr>
                                        <p:cTn id="12" dur="500"/>
                                        <p:tgtEl>
                                          <p:spTgt spid="471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ox(out)">
                                      <p:cBhvr>
                                        <p:cTn id="17" dur="500"/>
                                        <p:tgtEl>
                                          <p:spTgt spid="471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ox(out)">
                                      <p:cBhvr>
                                        <p:cTn id="22" dur="500"/>
                                        <p:tgtEl>
                                          <p:spTgt spid="471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ox(out)">
                                      <p:cBhvr>
                                        <p:cTn id="27" dur="500"/>
                                        <p:tgtEl>
                                          <p:spTgt spid="471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ox(out)">
                                      <p:cBhvr>
                                        <p:cTn id="32" dur="500"/>
                                        <p:tgtEl>
                                          <p:spTgt spid="471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D0A29E9-B552-4480-A360-F88CD4ECEA42}"/>
              </a:ext>
            </a:extLst>
          </p:cNvPr>
          <p:cNvSpPr>
            <a:spLocks noGrp="1" noChangeArrowheads="1"/>
          </p:cNvSpPr>
          <p:nvPr>
            <p:ph type="title"/>
          </p:nvPr>
        </p:nvSpPr>
        <p:spPr/>
        <p:txBody>
          <a:bodyPr/>
          <a:lstStyle/>
          <a:p>
            <a:pPr algn="ctr"/>
            <a:r>
              <a:rPr lang="en-US" altLang="en-US"/>
              <a:t>Bad Color Usage</a:t>
            </a:r>
          </a:p>
        </p:txBody>
      </p:sp>
      <p:sp>
        <p:nvSpPr>
          <p:cNvPr id="55299" name="Rectangle 3">
            <a:extLst>
              <a:ext uri="{FF2B5EF4-FFF2-40B4-BE49-F238E27FC236}">
                <a16:creationId xmlns:a16="http://schemas.microsoft.com/office/drawing/2014/main" id="{35127C0C-3F62-4A8B-9E6A-E520FBF45C2E}"/>
              </a:ext>
            </a:extLst>
          </p:cNvPr>
          <p:cNvSpPr>
            <a:spLocks noChangeArrowheads="1"/>
          </p:cNvSpPr>
          <p:nvPr/>
        </p:nvSpPr>
        <p:spPr bwMode="auto">
          <a:xfrm>
            <a:off x="1752600" y="3429000"/>
            <a:ext cx="1524000" cy="3200400"/>
          </a:xfrm>
          <a:prstGeom prst="rect">
            <a:avLst/>
          </a:prstGeom>
          <a:solidFill>
            <a:schemeClr val="tx2"/>
          </a:solidFill>
          <a:ln w="76200">
            <a:solidFill>
              <a:srgbClr val="FFFF66"/>
            </a:solidFill>
            <a:miter lim="800000"/>
            <a:headEnd/>
            <a:tailEnd/>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0" name="Rectangle 4">
            <a:extLst>
              <a:ext uri="{FF2B5EF4-FFF2-40B4-BE49-F238E27FC236}">
                <a16:creationId xmlns:a16="http://schemas.microsoft.com/office/drawing/2014/main" id="{510A8A71-B031-4506-9014-6911F7AB6287}"/>
              </a:ext>
            </a:extLst>
          </p:cNvPr>
          <p:cNvSpPr>
            <a:spLocks noChangeArrowheads="1"/>
          </p:cNvSpPr>
          <p:nvPr/>
        </p:nvSpPr>
        <p:spPr bwMode="auto">
          <a:xfrm>
            <a:off x="41910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1" name="Rectangle 5">
            <a:extLst>
              <a:ext uri="{FF2B5EF4-FFF2-40B4-BE49-F238E27FC236}">
                <a16:creationId xmlns:a16="http://schemas.microsoft.com/office/drawing/2014/main" id="{B3558AF5-947C-4727-9DFB-84312AD827C6}"/>
              </a:ext>
            </a:extLst>
          </p:cNvPr>
          <p:cNvSpPr>
            <a:spLocks noChangeArrowheads="1"/>
          </p:cNvSpPr>
          <p:nvPr/>
        </p:nvSpPr>
        <p:spPr bwMode="auto">
          <a:xfrm>
            <a:off x="41910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9158" name="Rectangle 6">
            <a:extLst>
              <a:ext uri="{FF2B5EF4-FFF2-40B4-BE49-F238E27FC236}">
                <a16:creationId xmlns:a16="http://schemas.microsoft.com/office/drawing/2014/main" id="{5C95A30D-7A0D-47FF-849C-EFBA5A207533}"/>
              </a:ext>
            </a:extLst>
          </p:cNvPr>
          <p:cNvSpPr>
            <a:spLocks noChangeArrowheads="1"/>
          </p:cNvSpPr>
          <p:nvPr/>
        </p:nvSpPr>
        <p:spPr bwMode="auto">
          <a:xfrm>
            <a:off x="1905000" y="4724400"/>
            <a:ext cx="1219200" cy="519113"/>
          </a:xfrm>
          <a:prstGeom prst="rect">
            <a:avLst/>
          </a:prstGeom>
          <a:noFill/>
          <a:ln w="9525">
            <a:noFill/>
            <a:miter lim="800000"/>
            <a:headEnd/>
            <a:tailEnd/>
          </a:ln>
          <a:effectLst/>
        </p:spPr>
        <p:txBody>
          <a:bodyPr lIns="92075" tIns="46038" rIns="92075" bIns="46038">
            <a:spAutoFit/>
          </a:bodyPr>
          <a:lstStyle/>
          <a:p>
            <a:pPr>
              <a:spcBef>
                <a:spcPct val="50000"/>
              </a:spcBef>
              <a:defRPr/>
            </a:pPr>
            <a:r>
              <a:rPr lang="en-US">
                <a:solidFill>
                  <a:srgbClr val="FF5008"/>
                </a:solidFill>
                <a:effectLst>
                  <a:outerShdw blurRad="38100" dist="38100" dir="2700000" algn="tl">
                    <a:srgbClr val="000000"/>
                  </a:outerShdw>
                </a:effectLst>
                <a:latin typeface="Arial" charset="0"/>
                <a:cs typeface="+mn-cs"/>
              </a:rPr>
              <a:t>PSBM</a:t>
            </a:r>
          </a:p>
        </p:txBody>
      </p:sp>
      <p:sp>
        <p:nvSpPr>
          <p:cNvPr id="55303" name="Rectangle 7">
            <a:extLst>
              <a:ext uri="{FF2B5EF4-FFF2-40B4-BE49-F238E27FC236}">
                <a16:creationId xmlns:a16="http://schemas.microsoft.com/office/drawing/2014/main" id="{0E8D9A8E-A758-4895-8482-A7838972CDE0}"/>
              </a:ext>
            </a:extLst>
          </p:cNvPr>
          <p:cNvSpPr>
            <a:spLocks noChangeArrowheads="1"/>
          </p:cNvSpPr>
          <p:nvPr/>
        </p:nvSpPr>
        <p:spPr bwMode="auto">
          <a:xfrm>
            <a:off x="43434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1</a:t>
            </a:r>
          </a:p>
        </p:txBody>
      </p:sp>
      <p:sp>
        <p:nvSpPr>
          <p:cNvPr id="55304" name="Rectangle 8">
            <a:extLst>
              <a:ext uri="{FF2B5EF4-FFF2-40B4-BE49-F238E27FC236}">
                <a16:creationId xmlns:a16="http://schemas.microsoft.com/office/drawing/2014/main" id="{541A91C4-9E96-4D7A-B0D6-E187BC27310A}"/>
              </a:ext>
            </a:extLst>
          </p:cNvPr>
          <p:cNvSpPr>
            <a:spLocks noChangeArrowheads="1"/>
          </p:cNvSpPr>
          <p:nvPr/>
        </p:nvSpPr>
        <p:spPr bwMode="auto">
          <a:xfrm>
            <a:off x="44196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05" name="Rectangle 9">
            <a:extLst>
              <a:ext uri="{FF2B5EF4-FFF2-40B4-BE49-F238E27FC236}">
                <a16:creationId xmlns:a16="http://schemas.microsoft.com/office/drawing/2014/main" id="{27A212A2-11C6-4520-83C7-BE9192B9742E}"/>
              </a:ext>
            </a:extLst>
          </p:cNvPr>
          <p:cNvSpPr>
            <a:spLocks noChangeArrowheads="1"/>
          </p:cNvSpPr>
          <p:nvPr/>
        </p:nvSpPr>
        <p:spPr bwMode="auto">
          <a:xfrm>
            <a:off x="62484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6" name="Rectangle 10">
            <a:extLst>
              <a:ext uri="{FF2B5EF4-FFF2-40B4-BE49-F238E27FC236}">
                <a16:creationId xmlns:a16="http://schemas.microsoft.com/office/drawing/2014/main" id="{BEF9E280-1ECF-4D85-9F92-5DD1BFEDFBAA}"/>
              </a:ext>
            </a:extLst>
          </p:cNvPr>
          <p:cNvSpPr>
            <a:spLocks noChangeArrowheads="1"/>
          </p:cNvSpPr>
          <p:nvPr/>
        </p:nvSpPr>
        <p:spPr bwMode="auto">
          <a:xfrm>
            <a:off x="62484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7" name="Rectangle 11">
            <a:extLst>
              <a:ext uri="{FF2B5EF4-FFF2-40B4-BE49-F238E27FC236}">
                <a16:creationId xmlns:a16="http://schemas.microsoft.com/office/drawing/2014/main" id="{4101C767-40FC-4CCD-BA69-C04AE05771B6}"/>
              </a:ext>
            </a:extLst>
          </p:cNvPr>
          <p:cNvSpPr>
            <a:spLocks noChangeArrowheads="1"/>
          </p:cNvSpPr>
          <p:nvPr/>
        </p:nvSpPr>
        <p:spPr bwMode="auto">
          <a:xfrm>
            <a:off x="64008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2</a:t>
            </a:r>
          </a:p>
        </p:txBody>
      </p:sp>
      <p:sp>
        <p:nvSpPr>
          <p:cNvPr id="55308" name="Rectangle 12">
            <a:extLst>
              <a:ext uri="{FF2B5EF4-FFF2-40B4-BE49-F238E27FC236}">
                <a16:creationId xmlns:a16="http://schemas.microsoft.com/office/drawing/2014/main" id="{B292C5C7-FA7A-47E4-ABCE-CFE2892B9DDB}"/>
              </a:ext>
            </a:extLst>
          </p:cNvPr>
          <p:cNvSpPr>
            <a:spLocks noChangeArrowheads="1"/>
          </p:cNvSpPr>
          <p:nvPr/>
        </p:nvSpPr>
        <p:spPr bwMode="auto">
          <a:xfrm>
            <a:off x="64770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09" name="Rectangle 13">
            <a:extLst>
              <a:ext uri="{FF2B5EF4-FFF2-40B4-BE49-F238E27FC236}">
                <a16:creationId xmlns:a16="http://schemas.microsoft.com/office/drawing/2014/main" id="{160B23E8-5E85-4613-9889-4C89A5ED27D2}"/>
              </a:ext>
            </a:extLst>
          </p:cNvPr>
          <p:cNvSpPr>
            <a:spLocks noChangeArrowheads="1"/>
          </p:cNvSpPr>
          <p:nvPr/>
        </p:nvSpPr>
        <p:spPr bwMode="auto">
          <a:xfrm>
            <a:off x="83058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10" name="Rectangle 14">
            <a:extLst>
              <a:ext uri="{FF2B5EF4-FFF2-40B4-BE49-F238E27FC236}">
                <a16:creationId xmlns:a16="http://schemas.microsoft.com/office/drawing/2014/main" id="{9C4D9563-0E5E-434E-B0B8-079DA252890E}"/>
              </a:ext>
            </a:extLst>
          </p:cNvPr>
          <p:cNvSpPr>
            <a:spLocks noChangeArrowheads="1"/>
          </p:cNvSpPr>
          <p:nvPr/>
        </p:nvSpPr>
        <p:spPr bwMode="auto">
          <a:xfrm>
            <a:off x="83058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11" name="Rectangle 16">
            <a:extLst>
              <a:ext uri="{FF2B5EF4-FFF2-40B4-BE49-F238E27FC236}">
                <a16:creationId xmlns:a16="http://schemas.microsoft.com/office/drawing/2014/main" id="{8A365F49-BAA4-4CB9-8565-F3797686D6C8}"/>
              </a:ext>
            </a:extLst>
          </p:cNvPr>
          <p:cNvSpPr>
            <a:spLocks noChangeArrowheads="1"/>
          </p:cNvSpPr>
          <p:nvPr/>
        </p:nvSpPr>
        <p:spPr bwMode="auto">
          <a:xfrm>
            <a:off x="85344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12" name="Line 17">
            <a:extLst>
              <a:ext uri="{FF2B5EF4-FFF2-40B4-BE49-F238E27FC236}">
                <a16:creationId xmlns:a16="http://schemas.microsoft.com/office/drawing/2014/main" id="{B5E18920-89A4-4134-A574-B1544A66C80A}"/>
              </a:ext>
            </a:extLst>
          </p:cNvPr>
          <p:cNvSpPr>
            <a:spLocks noChangeShapeType="1"/>
          </p:cNvSpPr>
          <p:nvPr/>
        </p:nvSpPr>
        <p:spPr bwMode="auto">
          <a:xfrm>
            <a:off x="3278188" y="6477000"/>
            <a:ext cx="6246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18">
            <a:extLst>
              <a:ext uri="{FF2B5EF4-FFF2-40B4-BE49-F238E27FC236}">
                <a16:creationId xmlns:a16="http://schemas.microsoft.com/office/drawing/2014/main" id="{1A688205-4C22-483C-8F9B-02B9DA98A608}"/>
              </a:ext>
            </a:extLst>
          </p:cNvPr>
          <p:cNvSpPr>
            <a:spLocks noChangeShapeType="1"/>
          </p:cNvSpPr>
          <p:nvPr/>
        </p:nvSpPr>
        <p:spPr bwMode="auto">
          <a:xfrm flipV="1">
            <a:off x="9525000" y="2439988"/>
            <a:ext cx="0" cy="40370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19">
            <a:extLst>
              <a:ext uri="{FF2B5EF4-FFF2-40B4-BE49-F238E27FC236}">
                <a16:creationId xmlns:a16="http://schemas.microsoft.com/office/drawing/2014/main" id="{C28A7CD6-9072-44F9-9C17-7544938850ED}"/>
              </a:ext>
            </a:extLst>
          </p:cNvPr>
          <p:cNvSpPr>
            <a:spLocks noChangeShapeType="1"/>
          </p:cNvSpPr>
          <p:nvPr/>
        </p:nvSpPr>
        <p:spPr bwMode="auto">
          <a:xfrm>
            <a:off x="3278188" y="3657600"/>
            <a:ext cx="5180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20">
            <a:extLst>
              <a:ext uri="{FF2B5EF4-FFF2-40B4-BE49-F238E27FC236}">
                <a16:creationId xmlns:a16="http://schemas.microsoft.com/office/drawing/2014/main" id="{87DB4E24-5977-4E9B-9C20-CC21B8C99118}"/>
              </a:ext>
            </a:extLst>
          </p:cNvPr>
          <p:cNvSpPr>
            <a:spLocks noChangeShapeType="1"/>
          </p:cNvSpPr>
          <p:nvPr/>
        </p:nvSpPr>
        <p:spPr bwMode="auto">
          <a:xfrm>
            <a:off x="8458200" y="2439988"/>
            <a:ext cx="0" cy="1217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21">
            <a:extLst>
              <a:ext uri="{FF2B5EF4-FFF2-40B4-BE49-F238E27FC236}">
                <a16:creationId xmlns:a16="http://schemas.microsoft.com/office/drawing/2014/main" id="{F9C44594-F315-49A9-B26C-99AC99D3538D}"/>
              </a:ext>
            </a:extLst>
          </p:cNvPr>
          <p:cNvSpPr>
            <a:spLocks noChangeShapeType="1"/>
          </p:cNvSpPr>
          <p:nvPr/>
        </p:nvSpPr>
        <p:spPr bwMode="auto">
          <a:xfrm>
            <a:off x="3278188" y="5181600"/>
            <a:ext cx="57134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2">
            <a:extLst>
              <a:ext uri="{FF2B5EF4-FFF2-40B4-BE49-F238E27FC236}">
                <a16:creationId xmlns:a16="http://schemas.microsoft.com/office/drawing/2014/main" id="{8B47B0B7-C22F-4B3D-873C-48F73FEC1D37}"/>
              </a:ext>
            </a:extLst>
          </p:cNvPr>
          <p:cNvSpPr>
            <a:spLocks noChangeShapeType="1"/>
          </p:cNvSpPr>
          <p:nvPr/>
        </p:nvSpPr>
        <p:spPr bwMode="auto">
          <a:xfrm>
            <a:off x="8991600" y="2439988"/>
            <a:ext cx="0" cy="2741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3">
            <a:extLst>
              <a:ext uri="{FF2B5EF4-FFF2-40B4-BE49-F238E27FC236}">
                <a16:creationId xmlns:a16="http://schemas.microsoft.com/office/drawing/2014/main" id="{57F39B1B-0DB7-4A4E-BD6E-A68153F08748}"/>
              </a:ext>
            </a:extLst>
          </p:cNvPr>
          <p:cNvSpPr>
            <a:spLocks noChangeShapeType="1"/>
          </p:cNvSpPr>
          <p:nvPr/>
        </p:nvSpPr>
        <p:spPr bwMode="auto">
          <a:xfrm>
            <a:off x="3278188" y="4419600"/>
            <a:ext cx="5484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4">
            <a:extLst>
              <a:ext uri="{FF2B5EF4-FFF2-40B4-BE49-F238E27FC236}">
                <a16:creationId xmlns:a16="http://schemas.microsoft.com/office/drawing/2014/main" id="{3415932B-DBAE-47A3-9E52-E9D93F0DB446}"/>
              </a:ext>
            </a:extLst>
          </p:cNvPr>
          <p:cNvSpPr>
            <a:spLocks noChangeShapeType="1"/>
          </p:cNvSpPr>
          <p:nvPr/>
        </p:nvSpPr>
        <p:spPr bwMode="auto">
          <a:xfrm>
            <a:off x="8763000" y="2439988"/>
            <a:ext cx="0" cy="1979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5">
            <a:extLst>
              <a:ext uri="{FF2B5EF4-FFF2-40B4-BE49-F238E27FC236}">
                <a16:creationId xmlns:a16="http://schemas.microsoft.com/office/drawing/2014/main" id="{F796A771-0FD1-4081-9B70-27DFB69254F5}"/>
              </a:ext>
            </a:extLst>
          </p:cNvPr>
          <p:cNvSpPr>
            <a:spLocks noChangeShapeType="1"/>
          </p:cNvSpPr>
          <p:nvPr/>
        </p:nvSpPr>
        <p:spPr bwMode="auto">
          <a:xfrm>
            <a:off x="3278188" y="5867400"/>
            <a:ext cx="5942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6">
            <a:extLst>
              <a:ext uri="{FF2B5EF4-FFF2-40B4-BE49-F238E27FC236}">
                <a16:creationId xmlns:a16="http://schemas.microsoft.com/office/drawing/2014/main" id="{9C4E9ED7-E73E-4ABA-B419-88144A774BD9}"/>
              </a:ext>
            </a:extLst>
          </p:cNvPr>
          <p:cNvSpPr>
            <a:spLocks noChangeShapeType="1"/>
          </p:cNvSpPr>
          <p:nvPr/>
        </p:nvSpPr>
        <p:spPr bwMode="auto">
          <a:xfrm>
            <a:off x="9220200" y="2439988"/>
            <a:ext cx="0" cy="34274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27">
            <a:extLst>
              <a:ext uri="{FF2B5EF4-FFF2-40B4-BE49-F238E27FC236}">
                <a16:creationId xmlns:a16="http://schemas.microsoft.com/office/drawing/2014/main" id="{6AC1923F-C35F-44D6-9D9D-3C60E4B1C17C}"/>
              </a:ext>
            </a:extLst>
          </p:cNvPr>
          <p:cNvSpPr>
            <a:spLocks noChangeShapeType="1"/>
          </p:cNvSpPr>
          <p:nvPr/>
        </p:nvSpPr>
        <p:spPr bwMode="auto">
          <a:xfrm>
            <a:off x="42672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28">
            <a:extLst>
              <a:ext uri="{FF2B5EF4-FFF2-40B4-BE49-F238E27FC236}">
                <a16:creationId xmlns:a16="http://schemas.microsoft.com/office/drawing/2014/main" id="{27674CB0-80BC-452B-BE94-D5BA761FBAA9}"/>
              </a:ext>
            </a:extLst>
          </p:cNvPr>
          <p:cNvSpPr>
            <a:spLocks noChangeShapeType="1"/>
          </p:cNvSpPr>
          <p:nvPr/>
        </p:nvSpPr>
        <p:spPr bwMode="auto">
          <a:xfrm>
            <a:off x="64008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29">
            <a:extLst>
              <a:ext uri="{FF2B5EF4-FFF2-40B4-BE49-F238E27FC236}">
                <a16:creationId xmlns:a16="http://schemas.microsoft.com/office/drawing/2014/main" id="{1DDAD3A3-472F-4A60-BBD8-A505B2C1BEE4}"/>
              </a:ext>
            </a:extLst>
          </p:cNvPr>
          <p:cNvSpPr>
            <a:spLocks noChangeShapeType="1"/>
          </p:cNvSpPr>
          <p:nvPr/>
        </p:nvSpPr>
        <p:spPr bwMode="auto">
          <a:xfrm>
            <a:off x="54102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5" name="Line 30">
            <a:extLst>
              <a:ext uri="{FF2B5EF4-FFF2-40B4-BE49-F238E27FC236}">
                <a16:creationId xmlns:a16="http://schemas.microsoft.com/office/drawing/2014/main" id="{4CEE1CC3-D0A2-4E96-9799-9D898043DFCB}"/>
              </a:ext>
            </a:extLst>
          </p:cNvPr>
          <p:cNvSpPr>
            <a:spLocks noChangeShapeType="1"/>
          </p:cNvSpPr>
          <p:nvPr/>
        </p:nvSpPr>
        <p:spPr bwMode="auto">
          <a:xfrm>
            <a:off x="74676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6" name="Line 31">
            <a:extLst>
              <a:ext uri="{FF2B5EF4-FFF2-40B4-BE49-F238E27FC236}">
                <a16:creationId xmlns:a16="http://schemas.microsoft.com/office/drawing/2014/main" id="{0B128AB2-5248-437C-A00C-2B1EC7161E80}"/>
              </a:ext>
            </a:extLst>
          </p:cNvPr>
          <p:cNvSpPr>
            <a:spLocks noChangeShapeType="1"/>
          </p:cNvSpPr>
          <p:nvPr/>
        </p:nvSpPr>
        <p:spPr bwMode="auto">
          <a:xfrm>
            <a:off x="48006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7" name="Line 32">
            <a:extLst>
              <a:ext uri="{FF2B5EF4-FFF2-40B4-BE49-F238E27FC236}">
                <a16:creationId xmlns:a16="http://schemas.microsoft.com/office/drawing/2014/main" id="{71D642E8-3231-4C9F-9869-205EF3406B38}"/>
              </a:ext>
            </a:extLst>
          </p:cNvPr>
          <p:cNvSpPr>
            <a:spLocks noChangeShapeType="1"/>
          </p:cNvSpPr>
          <p:nvPr/>
        </p:nvSpPr>
        <p:spPr bwMode="auto">
          <a:xfrm>
            <a:off x="69342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8" name="Line 33">
            <a:extLst>
              <a:ext uri="{FF2B5EF4-FFF2-40B4-BE49-F238E27FC236}">
                <a16:creationId xmlns:a16="http://schemas.microsoft.com/office/drawing/2014/main" id="{68104764-FF5D-4352-92F0-D54720296B23}"/>
              </a:ext>
            </a:extLst>
          </p:cNvPr>
          <p:cNvSpPr>
            <a:spLocks noChangeShapeType="1"/>
          </p:cNvSpPr>
          <p:nvPr/>
        </p:nvSpPr>
        <p:spPr bwMode="auto">
          <a:xfrm>
            <a:off x="44958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9" name="Line 34">
            <a:extLst>
              <a:ext uri="{FF2B5EF4-FFF2-40B4-BE49-F238E27FC236}">
                <a16:creationId xmlns:a16="http://schemas.microsoft.com/office/drawing/2014/main" id="{675735E7-6464-49C1-A02B-2D2BEF5A8299}"/>
              </a:ext>
            </a:extLst>
          </p:cNvPr>
          <p:cNvSpPr>
            <a:spLocks noChangeShapeType="1"/>
          </p:cNvSpPr>
          <p:nvPr/>
        </p:nvSpPr>
        <p:spPr bwMode="auto">
          <a:xfrm>
            <a:off x="66294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0" name="Line 35">
            <a:extLst>
              <a:ext uri="{FF2B5EF4-FFF2-40B4-BE49-F238E27FC236}">
                <a16:creationId xmlns:a16="http://schemas.microsoft.com/office/drawing/2014/main" id="{7D9193E6-0AF8-4EA0-A48C-4E892C0CC7E5}"/>
              </a:ext>
            </a:extLst>
          </p:cNvPr>
          <p:cNvSpPr>
            <a:spLocks noChangeShapeType="1"/>
          </p:cNvSpPr>
          <p:nvPr/>
        </p:nvSpPr>
        <p:spPr bwMode="auto">
          <a:xfrm>
            <a:off x="71628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1" name="Line 36">
            <a:extLst>
              <a:ext uri="{FF2B5EF4-FFF2-40B4-BE49-F238E27FC236}">
                <a16:creationId xmlns:a16="http://schemas.microsoft.com/office/drawing/2014/main" id="{4A322BFD-239D-42B1-8845-9C424C0970F8}"/>
              </a:ext>
            </a:extLst>
          </p:cNvPr>
          <p:cNvSpPr>
            <a:spLocks noChangeShapeType="1"/>
          </p:cNvSpPr>
          <p:nvPr/>
        </p:nvSpPr>
        <p:spPr bwMode="auto">
          <a:xfrm>
            <a:off x="51054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2" name="Rectangle 37">
            <a:extLst>
              <a:ext uri="{FF2B5EF4-FFF2-40B4-BE49-F238E27FC236}">
                <a16:creationId xmlns:a16="http://schemas.microsoft.com/office/drawing/2014/main" id="{EC8CDBF8-0450-40D8-94A1-6C71FED0821C}"/>
              </a:ext>
            </a:extLst>
          </p:cNvPr>
          <p:cNvSpPr>
            <a:spLocks noChangeArrowheads="1"/>
          </p:cNvSpPr>
          <p:nvPr/>
        </p:nvSpPr>
        <p:spPr bwMode="auto">
          <a:xfrm>
            <a:off x="3352800" y="3733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Text too tiny</a:t>
            </a:r>
          </a:p>
        </p:txBody>
      </p:sp>
      <p:sp>
        <p:nvSpPr>
          <p:cNvPr id="55333" name="Rectangle 38">
            <a:extLst>
              <a:ext uri="{FF2B5EF4-FFF2-40B4-BE49-F238E27FC236}">
                <a16:creationId xmlns:a16="http://schemas.microsoft.com/office/drawing/2014/main" id="{815A95F0-8765-47FB-B208-3B085076C906}"/>
              </a:ext>
            </a:extLst>
          </p:cNvPr>
          <p:cNvSpPr>
            <a:spLocks noChangeArrowheads="1"/>
          </p:cNvSpPr>
          <p:nvPr/>
        </p:nvSpPr>
        <p:spPr bwMode="auto">
          <a:xfrm>
            <a:off x="3352800" y="5257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5008"/>
                </a:solidFill>
              </a:rPr>
              <a:t>tms</a:t>
            </a:r>
          </a:p>
        </p:txBody>
      </p:sp>
      <p:sp>
        <p:nvSpPr>
          <p:cNvPr id="55334" name="Rectangle 39">
            <a:extLst>
              <a:ext uri="{FF2B5EF4-FFF2-40B4-BE49-F238E27FC236}">
                <a16:creationId xmlns:a16="http://schemas.microsoft.com/office/drawing/2014/main" id="{FE016422-40DC-42B5-800E-C2C825CE00A0}"/>
              </a:ext>
            </a:extLst>
          </p:cNvPr>
          <p:cNvSpPr>
            <a:spLocks noChangeArrowheads="1"/>
          </p:cNvSpPr>
          <p:nvPr/>
        </p:nvSpPr>
        <p:spPr bwMode="auto">
          <a:xfrm>
            <a:off x="3352800" y="58674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tdi</a:t>
            </a:r>
          </a:p>
        </p:txBody>
      </p:sp>
      <p:sp>
        <p:nvSpPr>
          <p:cNvPr id="55335" name="Rectangle 40">
            <a:extLst>
              <a:ext uri="{FF2B5EF4-FFF2-40B4-BE49-F238E27FC236}">
                <a16:creationId xmlns:a16="http://schemas.microsoft.com/office/drawing/2014/main" id="{345A3D90-6395-4B6C-A4C2-585CAFBB91BA}"/>
              </a:ext>
            </a:extLst>
          </p:cNvPr>
          <p:cNvSpPr>
            <a:spLocks noChangeArrowheads="1"/>
          </p:cNvSpPr>
          <p:nvPr/>
        </p:nvSpPr>
        <p:spPr bwMode="auto">
          <a:xfrm>
            <a:off x="3352800" y="64611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trst</a:t>
            </a:r>
          </a:p>
        </p:txBody>
      </p:sp>
      <p:sp>
        <p:nvSpPr>
          <p:cNvPr id="55336" name="Rectangle 41">
            <a:extLst>
              <a:ext uri="{FF2B5EF4-FFF2-40B4-BE49-F238E27FC236}">
                <a16:creationId xmlns:a16="http://schemas.microsoft.com/office/drawing/2014/main" id="{B96B7C95-013B-4BE6-BD29-71E5DE791EB2}"/>
              </a:ext>
            </a:extLst>
          </p:cNvPr>
          <p:cNvSpPr>
            <a:spLocks noChangeArrowheads="1"/>
          </p:cNvSpPr>
          <p:nvPr/>
        </p:nvSpPr>
        <p:spPr bwMode="auto">
          <a:xfrm>
            <a:off x="3352800" y="4495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tck</a:t>
            </a:r>
          </a:p>
        </p:txBody>
      </p:sp>
      <p:sp>
        <p:nvSpPr>
          <p:cNvPr id="55337" name="Rectangle 42">
            <a:extLst>
              <a:ext uri="{FF2B5EF4-FFF2-40B4-BE49-F238E27FC236}">
                <a16:creationId xmlns:a16="http://schemas.microsoft.com/office/drawing/2014/main" id="{0F5C5D69-98E3-4DCD-A87C-96BC4B966547}"/>
              </a:ext>
            </a:extLst>
          </p:cNvPr>
          <p:cNvSpPr>
            <a:spLocks noChangeArrowheads="1"/>
          </p:cNvSpPr>
          <p:nvPr/>
        </p:nvSpPr>
        <p:spPr bwMode="auto">
          <a:xfrm>
            <a:off x="1524000" y="10668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chemeClr val="tx1"/>
                </a:solidFill>
              </a:rPr>
              <a:t>Poor Contrast</a:t>
            </a:r>
          </a:p>
        </p:txBody>
      </p:sp>
      <p:sp>
        <p:nvSpPr>
          <p:cNvPr id="55338" name="Rectangle 43">
            <a:extLst>
              <a:ext uri="{FF2B5EF4-FFF2-40B4-BE49-F238E27FC236}">
                <a16:creationId xmlns:a16="http://schemas.microsoft.com/office/drawing/2014/main" id="{55DEFF30-55AA-40F7-8E98-C1BD52754599}"/>
              </a:ext>
            </a:extLst>
          </p:cNvPr>
          <p:cNvSpPr>
            <a:spLocks noChangeArrowheads="1"/>
          </p:cNvSpPr>
          <p:nvPr/>
        </p:nvSpPr>
        <p:spPr bwMode="auto">
          <a:xfrm>
            <a:off x="8458200" y="13335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3</a:t>
            </a:r>
          </a:p>
        </p:txBody>
      </p:sp>
    </p:spTree>
  </p:cSld>
  <p:clrMapOvr>
    <a:overrideClrMapping bg1="lt1" tx1="dk1" bg2="lt2" tx2="dk2" accent1="accent1" accent2="accent2" accent3="accent3" accent4="accent4" accent5="accent5" accent6="accent6" hlink="hlink" folHlink="folHlink"/>
  </p:clrMapOvr>
  <p:transition spd="slow">
    <p:split/>
    <p:sndAc>
      <p:stSnd>
        <p:snd r:embed="rId4" name="DRIVEBY.WAV"/>
      </p:stSnd>
    </p:sndAc>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BA04FD-A20A-4EC8-8C63-1464D887566B}"/>
              </a:ext>
            </a:extLst>
          </p:cNvPr>
          <p:cNvSpPr>
            <a:spLocks noGrp="1" noChangeArrowheads="1"/>
          </p:cNvSpPr>
          <p:nvPr>
            <p:ph type="title"/>
          </p:nvPr>
        </p:nvSpPr>
        <p:spPr/>
        <p:txBody>
          <a:bodyPr/>
          <a:lstStyle/>
          <a:p>
            <a:r>
              <a:rPr lang="en-US" altLang="en-US"/>
              <a:t>How to Annoy The Audience </a:t>
            </a:r>
            <a:r>
              <a:rPr lang="en-US" altLang="en-US" sz="1600"/>
              <a:t>(Press Enter)</a:t>
            </a:r>
          </a:p>
        </p:txBody>
      </p:sp>
      <p:sp>
        <p:nvSpPr>
          <p:cNvPr id="51203" name="Rectangle 3">
            <a:extLst>
              <a:ext uri="{FF2B5EF4-FFF2-40B4-BE49-F238E27FC236}">
                <a16:creationId xmlns:a16="http://schemas.microsoft.com/office/drawing/2014/main" id="{FE9D05AB-9B3F-4E62-8F68-7DE62C4C7471}"/>
              </a:ext>
            </a:extLst>
          </p:cNvPr>
          <p:cNvSpPr>
            <a:spLocks noGrp="1" noChangeArrowheads="1"/>
          </p:cNvSpPr>
          <p:nvPr>
            <p:ph type="body" idx="1"/>
          </p:nvPr>
        </p:nvSpPr>
        <p:spPr/>
        <p:txBody>
          <a:bodyPr/>
          <a:lstStyle/>
          <a:p>
            <a:r>
              <a:rPr lang="en-US" altLang="en-US"/>
              <a:t>Misuse sound</a:t>
            </a:r>
          </a:p>
          <a:p>
            <a:r>
              <a:rPr lang="en-US" altLang="en-US"/>
              <a:t>Overuse transition effects</a:t>
            </a:r>
          </a:p>
          <a:p>
            <a:r>
              <a:rPr lang="en-US" altLang="en-US"/>
              <a:t>Focus the audience on your slides, not the speaker</a:t>
            </a:r>
          </a:p>
          <a:p>
            <a:r>
              <a:rPr lang="en-US" altLang="en-US"/>
              <a:t>Try to use every feature PowerPoint has to offer</a:t>
            </a:r>
          </a:p>
        </p:txBody>
      </p:sp>
    </p:spTree>
  </p:cSld>
  <p:clrMapOvr>
    <a:masterClrMapping/>
  </p:clrMapOvr>
  <p:transition spd="slow">
    <p:dissolve/>
    <p:sndAc>
      <p:stSnd loop="1">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75" fill="hold"/>
                                        <p:tgtEl>
                                          <p:spTgt spid="51203">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5120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75" fill="hold"/>
                                        <p:tgtEl>
                                          <p:spTgt spid="51203">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51203">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75" fill="hold"/>
                                        <p:tgtEl>
                                          <p:spTgt spid="51203">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51203">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LASE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iterate type="lt">
                                    <p:tmPct val="100000"/>
                                  </p:iterate>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75" fill="hold"/>
                                        <p:tgtEl>
                                          <p:spTgt spid="51203">
                                            <p:txEl>
                                              <p:pRg st="3" end="3"/>
                                            </p:txEl>
                                          </p:spTgt>
                                        </p:tgtEl>
                                        <p:attrNameLst>
                                          <p:attrName>ppt_x</p:attrName>
                                        </p:attrNameLst>
                                      </p:cBhvr>
                                      <p:tavLst>
                                        <p:tav tm="0">
                                          <p:val>
                                            <p:strVal val="1+#ppt_w/2"/>
                                          </p:val>
                                        </p:tav>
                                        <p:tav tm="100000">
                                          <p:val>
                                            <p:strVal val="#ppt_x"/>
                                          </p:val>
                                        </p:tav>
                                      </p:tavLst>
                                    </p:anim>
                                    <p:anim calcmode="lin" valueType="num">
                                      <p:cBhvr additive="base">
                                        <p:cTn id="26" dur="75" fill="hold"/>
                                        <p:tgtEl>
                                          <p:spTgt spid="51203">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C64EC19-99B3-4117-8D1A-FA6FD15B9A69}"/>
              </a:ext>
            </a:extLst>
          </p:cNvPr>
          <p:cNvSpPr>
            <a:spLocks noGrp="1" noChangeArrowheads="1"/>
          </p:cNvSpPr>
          <p:nvPr>
            <p:ph type="title"/>
          </p:nvPr>
        </p:nvSpPr>
        <p:spPr/>
        <p:txBody>
          <a:bodyPr/>
          <a:lstStyle/>
          <a:p>
            <a:r>
              <a:rPr lang="en-US" altLang="en-US"/>
              <a:t>Conclusion</a:t>
            </a:r>
          </a:p>
        </p:txBody>
      </p:sp>
      <p:sp>
        <p:nvSpPr>
          <p:cNvPr id="59395" name="Rectangle 3">
            <a:extLst>
              <a:ext uri="{FF2B5EF4-FFF2-40B4-BE49-F238E27FC236}">
                <a16:creationId xmlns:a16="http://schemas.microsoft.com/office/drawing/2014/main" id="{9CD91246-6ADF-4868-A36D-9E2E944A79A3}"/>
              </a:ext>
            </a:extLst>
          </p:cNvPr>
          <p:cNvSpPr>
            <a:spLocks noGrp="1" noChangeArrowheads="1"/>
          </p:cNvSpPr>
          <p:nvPr>
            <p:ph type="body" idx="1"/>
          </p:nvPr>
        </p:nvSpPr>
        <p:spPr/>
        <p:txBody>
          <a:bodyPr/>
          <a:lstStyle/>
          <a:p>
            <a:r>
              <a:rPr lang="en-US" altLang="en-US"/>
              <a:t>Keep your slides simple</a:t>
            </a:r>
          </a:p>
          <a:p>
            <a:r>
              <a:rPr lang="en-US" altLang="en-US"/>
              <a:t>Use large fonts for high visibility</a:t>
            </a:r>
          </a:p>
          <a:p>
            <a:pPr lvl="1"/>
            <a:r>
              <a:rPr lang="en-US" altLang="en-US"/>
              <a:t>36 pt for titles</a:t>
            </a:r>
          </a:p>
          <a:p>
            <a:pPr lvl="1"/>
            <a:r>
              <a:rPr lang="en-US" altLang="en-US"/>
              <a:t>28 pt for details</a:t>
            </a:r>
          </a:p>
          <a:p>
            <a:r>
              <a:rPr lang="en-US" altLang="en-US"/>
              <a:t>High contrast colors</a:t>
            </a:r>
          </a:p>
          <a:p>
            <a:r>
              <a:rPr lang="en-US" altLang="en-US"/>
              <a:t>Highlight, don’t detail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415EAD2-2A6D-4758-A16B-1C577632FCAB}"/>
              </a:ext>
            </a:extLst>
          </p:cNvPr>
          <p:cNvSpPr>
            <a:spLocks noGrp="1" noChangeArrowheads="1"/>
          </p:cNvSpPr>
          <p:nvPr>
            <p:ph type="title"/>
          </p:nvPr>
        </p:nvSpPr>
        <p:spPr/>
        <p:txBody>
          <a:bodyPr/>
          <a:lstStyle/>
          <a:p>
            <a:r>
              <a:rPr lang="en-US" altLang="en-US"/>
              <a:t>Purpose</a:t>
            </a:r>
          </a:p>
        </p:txBody>
      </p:sp>
      <p:sp>
        <p:nvSpPr>
          <p:cNvPr id="8195" name="Rectangle 3">
            <a:extLst>
              <a:ext uri="{FF2B5EF4-FFF2-40B4-BE49-F238E27FC236}">
                <a16:creationId xmlns:a16="http://schemas.microsoft.com/office/drawing/2014/main" id="{C738E11B-E6A6-4F63-B1CC-7F64C458D998}"/>
              </a:ext>
            </a:extLst>
          </p:cNvPr>
          <p:cNvSpPr>
            <a:spLocks noGrp="1" noChangeArrowheads="1"/>
          </p:cNvSpPr>
          <p:nvPr>
            <p:ph type="body" idx="1"/>
          </p:nvPr>
        </p:nvSpPr>
        <p:spPr/>
        <p:txBody>
          <a:bodyPr/>
          <a:lstStyle/>
          <a:p>
            <a:r>
              <a:rPr lang="en-US" altLang="en-US"/>
              <a:t>Document mandatory standards and recommended guidelines for electronic slide presentation</a:t>
            </a:r>
          </a:p>
          <a:p>
            <a:r>
              <a:rPr lang="en-US" altLang="en-US"/>
              <a:t>Provide electronic template</a:t>
            </a:r>
          </a:p>
          <a:p>
            <a:pPr lvl="1"/>
            <a:r>
              <a:rPr lang="en-US" altLang="en-US"/>
              <a:t>The file you are reading has settings, colors and fonts that conform to ITC guidelines</a:t>
            </a:r>
          </a:p>
          <a:p>
            <a:pPr lvl="1"/>
            <a:r>
              <a:rPr lang="en-US" altLang="en-US"/>
              <a:t>You may edit this file and replace our slides with your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E8F8F62-50A7-44BA-BBE5-7B5CADE76A0F}"/>
              </a:ext>
            </a:extLst>
          </p:cNvPr>
          <p:cNvSpPr>
            <a:spLocks noGrp="1" noChangeArrowheads="1"/>
          </p:cNvSpPr>
          <p:nvPr>
            <p:ph type="title"/>
          </p:nvPr>
        </p:nvSpPr>
        <p:spPr/>
        <p:txBody>
          <a:bodyPr/>
          <a:lstStyle/>
          <a:p>
            <a:r>
              <a:rPr lang="en-US" altLang="en-US"/>
              <a:t>Outline</a:t>
            </a:r>
          </a:p>
        </p:txBody>
      </p:sp>
      <p:sp>
        <p:nvSpPr>
          <p:cNvPr id="10243" name="Rectangle 3">
            <a:extLst>
              <a:ext uri="{FF2B5EF4-FFF2-40B4-BE49-F238E27FC236}">
                <a16:creationId xmlns:a16="http://schemas.microsoft.com/office/drawing/2014/main" id="{F764273B-9E9A-4CDE-9298-7CA8C9BE8307}"/>
              </a:ext>
            </a:extLst>
          </p:cNvPr>
          <p:cNvSpPr>
            <a:spLocks noGrp="1" noChangeArrowheads="1"/>
          </p:cNvSpPr>
          <p:nvPr>
            <p:ph type="body" idx="1"/>
          </p:nvPr>
        </p:nvSpPr>
        <p:spPr/>
        <p:txBody>
          <a:bodyPr/>
          <a:lstStyle/>
          <a:p>
            <a:r>
              <a:rPr lang="en-US" altLang="en-US"/>
              <a:t>Standards vs Guidelines</a:t>
            </a:r>
          </a:p>
          <a:p>
            <a:r>
              <a:rPr lang="en-US" altLang="en-US"/>
              <a:t>Technical specs for electronic slides</a:t>
            </a:r>
          </a:p>
          <a:p>
            <a:r>
              <a:rPr lang="en-US" altLang="en-US"/>
              <a:t>Milestones and schedule</a:t>
            </a:r>
          </a:p>
          <a:p>
            <a:r>
              <a:rPr lang="en-US" altLang="en-US"/>
              <a:t>Good and bad 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4845588-B7D3-44B9-9B08-5F2EAA2CC3D5}"/>
              </a:ext>
            </a:extLst>
          </p:cNvPr>
          <p:cNvSpPr>
            <a:spLocks noGrp="1" noChangeArrowheads="1"/>
          </p:cNvSpPr>
          <p:nvPr>
            <p:ph type="title"/>
          </p:nvPr>
        </p:nvSpPr>
        <p:spPr/>
        <p:txBody>
          <a:bodyPr/>
          <a:lstStyle/>
          <a:p>
            <a:r>
              <a:rPr lang="en-US" altLang="en-US"/>
              <a:t>Standards and Guidelines</a:t>
            </a:r>
          </a:p>
        </p:txBody>
      </p:sp>
      <p:sp>
        <p:nvSpPr>
          <p:cNvPr id="12291" name="Rectangle 3">
            <a:extLst>
              <a:ext uri="{FF2B5EF4-FFF2-40B4-BE49-F238E27FC236}">
                <a16:creationId xmlns:a16="http://schemas.microsoft.com/office/drawing/2014/main" id="{C66E56E2-BACE-462B-96F0-326938FD362F}"/>
              </a:ext>
            </a:extLst>
          </p:cNvPr>
          <p:cNvSpPr>
            <a:spLocks noGrp="1" noChangeArrowheads="1"/>
          </p:cNvSpPr>
          <p:nvPr>
            <p:ph type="body" idx="1"/>
          </p:nvPr>
        </p:nvSpPr>
        <p:spPr/>
        <p:txBody>
          <a:bodyPr/>
          <a:lstStyle/>
          <a:p>
            <a:r>
              <a:rPr lang="en-US" altLang="en-US" b="1"/>
              <a:t>Standard</a:t>
            </a:r>
            <a:r>
              <a:rPr lang="en-US" altLang="en-US"/>
              <a:t>:  mandatory requirements for ITC presentations</a:t>
            </a:r>
          </a:p>
          <a:p>
            <a:pPr lvl="1"/>
            <a:r>
              <a:rPr lang="en-US" altLang="en-US"/>
              <a:t>Presentation dropped for failure to follow</a:t>
            </a:r>
          </a:p>
          <a:p>
            <a:pPr lvl="1"/>
            <a:r>
              <a:rPr lang="en-US" altLang="en-US" b="1" i="1">
                <a:solidFill>
                  <a:srgbClr val="FFFFFF"/>
                </a:solidFill>
              </a:rPr>
              <a:t>Standards are in white italic text</a:t>
            </a:r>
            <a:endParaRPr lang="en-US" altLang="en-US" i="1"/>
          </a:p>
          <a:p>
            <a:r>
              <a:rPr lang="en-US" altLang="en-US" b="1"/>
              <a:t>Guideline</a:t>
            </a:r>
            <a:r>
              <a:rPr lang="en-US" altLang="en-US"/>
              <a:t>:  suggested good practices</a:t>
            </a:r>
          </a:p>
          <a:p>
            <a:pPr lvl="1"/>
            <a:r>
              <a:rPr lang="en-US" altLang="en-US"/>
              <a:t>Result in good visuals</a:t>
            </a:r>
          </a:p>
          <a:p>
            <a:pPr lvl="1"/>
            <a:r>
              <a:rPr lang="en-US" altLang="en-US"/>
              <a:t>It’s your choice:  Deviate at your own risk</a:t>
            </a:r>
          </a:p>
          <a:p>
            <a:pPr lvl="1"/>
            <a:r>
              <a:rPr lang="en-US" altLang="en-US"/>
              <a:t>Guidelines in ordinary yellow text</a:t>
            </a:r>
          </a:p>
          <a:p>
            <a:pPr lvl="1"/>
            <a:endParaRPr lang="en-US" altLang="en-US"/>
          </a:p>
          <a:p>
            <a:pPr>
              <a:lnSpc>
                <a:spcPct val="100000"/>
              </a:lnSpc>
              <a:buFont typeface="MS LineDraw"/>
              <a:buChar char="Ä"/>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8195E7C-6675-45DA-A494-CCCA898922E8}"/>
              </a:ext>
            </a:extLst>
          </p:cNvPr>
          <p:cNvSpPr>
            <a:spLocks noGrp="1" noChangeArrowheads="1"/>
          </p:cNvSpPr>
          <p:nvPr>
            <p:ph type="title"/>
          </p:nvPr>
        </p:nvSpPr>
        <p:spPr/>
        <p:txBody>
          <a:bodyPr/>
          <a:lstStyle/>
          <a:p>
            <a:r>
              <a:rPr lang="en-US" altLang="en-US"/>
              <a:t>Projection Computer</a:t>
            </a:r>
          </a:p>
        </p:txBody>
      </p:sp>
      <p:sp>
        <p:nvSpPr>
          <p:cNvPr id="14339" name="Rectangle 3">
            <a:extLst>
              <a:ext uri="{FF2B5EF4-FFF2-40B4-BE49-F238E27FC236}">
                <a16:creationId xmlns:a16="http://schemas.microsoft.com/office/drawing/2014/main" id="{DA034B01-C952-4014-A810-E3648DF4E467}"/>
              </a:ext>
            </a:extLst>
          </p:cNvPr>
          <p:cNvSpPr>
            <a:spLocks noGrp="1" noChangeArrowheads="1"/>
          </p:cNvSpPr>
          <p:nvPr>
            <p:ph type="body" idx="1"/>
          </p:nvPr>
        </p:nvSpPr>
        <p:spPr>
          <a:xfrm>
            <a:off x="2238375" y="1190625"/>
            <a:ext cx="7772400" cy="4929188"/>
          </a:xfrm>
        </p:spPr>
        <p:txBody>
          <a:bodyPr/>
          <a:lstStyle/>
          <a:p>
            <a:r>
              <a:rPr lang="en-US" altLang="en-US" b="1" i="1">
                <a:solidFill>
                  <a:srgbClr val="FFFFFF"/>
                </a:solidFill>
              </a:rPr>
              <a:t>Because your are recording your presentation on your own machine, you do not need to worry about the projection computer.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B62274-C43D-4E25-B644-3982812DBAB3}"/>
              </a:ext>
            </a:extLst>
          </p:cNvPr>
          <p:cNvSpPr>
            <a:spLocks noGrp="1" noChangeArrowheads="1"/>
          </p:cNvSpPr>
          <p:nvPr>
            <p:ph type="title"/>
          </p:nvPr>
        </p:nvSpPr>
        <p:spPr/>
        <p:txBody>
          <a:bodyPr/>
          <a:lstStyle/>
          <a:p>
            <a:r>
              <a:rPr lang="en-US" altLang="en-US"/>
              <a:t>Style Guidelines</a:t>
            </a:r>
          </a:p>
        </p:txBody>
      </p:sp>
      <p:sp>
        <p:nvSpPr>
          <p:cNvPr id="16387" name="Rectangle 3">
            <a:extLst>
              <a:ext uri="{FF2B5EF4-FFF2-40B4-BE49-F238E27FC236}">
                <a16:creationId xmlns:a16="http://schemas.microsoft.com/office/drawing/2014/main" id="{CD55817F-1EF4-4A68-976F-8E0491C94360}"/>
              </a:ext>
            </a:extLst>
          </p:cNvPr>
          <p:cNvSpPr>
            <a:spLocks noGrp="1" noChangeArrowheads="1"/>
          </p:cNvSpPr>
          <p:nvPr>
            <p:ph type="body" idx="1"/>
          </p:nvPr>
        </p:nvSpPr>
        <p:spPr/>
        <p:txBody>
          <a:bodyPr/>
          <a:lstStyle/>
          <a:p>
            <a:pPr>
              <a:lnSpc>
                <a:spcPct val="115000"/>
              </a:lnSpc>
            </a:pPr>
            <a:r>
              <a:rPr lang="en-US" altLang="en-US"/>
              <a:t>15-25 slides, including </a:t>
            </a:r>
            <a:r>
              <a:rPr lang="en-US" altLang="en-US" b="1" i="1">
                <a:solidFill>
                  <a:srgbClr val="FFFFFF"/>
                </a:solidFill>
              </a:rPr>
              <a:t>4 mandatory slides</a:t>
            </a:r>
            <a:endParaRPr lang="en-US" altLang="en-US"/>
          </a:p>
          <a:p>
            <a:pPr>
              <a:lnSpc>
                <a:spcPct val="115000"/>
              </a:lnSpc>
            </a:pPr>
            <a:r>
              <a:rPr lang="en-US" altLang="en-US"/>
              <a:t>Each slide should have a title</a:t>
            </a:r>
          </a:p>
          <a:p>
            <a:pPr>
              <a:lnSpc>
                <a:spcPct val="115000"/>
              </a:lnSpc>
            </a:pPr>
            <a:r>
              <a:rPr lang="en-US" altLang="en-US"/>
              <a:t>9 lines max on a text slide</a:t>
            </a:r>
          </a:p>
          <a:p>
            <a:pPr>
              <a:lnSpc>
                <a:spcPct val="115000"/>
              </a:lnSpc>
            </a:pPr>
            <a:r>
              <a:rPr lang="en-US" altLang="en-US"/>
              <a:t>10 words max per line</a:t>
            </a:r>
          </a:p>
          <a:p>
            <a:pPr>
              <a:lnSpc>
                <a:spcPct val="115000"/>
              </a:lnSpc>
            </a:pPr>
            <a:r>
              <a:rPr lang="en-US" altLang="en-US"/>
              <a:t>In “Design-&gt;SlideSize”  menu specify:  Wide Screen (16:9)</a:t>
            </a:r>
          </a:p>
          <a:p>
            <a:pPr marL="342900" lvl="1" indent="-342900">
              <a:lnSpc>
                <a:spcPct val="115000"/>
              </a:lnSpc>
              <a:buFontTx/>
              <a:buChar char="•"/>
            </a:pPr>
            <a:r>
              <a:rPr lang="en-US" altLang="en-US"/>
              <a:t>In “Design-&gt;SlideSize-&gt;Customize”  specify: </a:t>
            </a:r>
            <a:r>
              <a:rPr lang="en-US" altLang="en-US" b="1" i="1">
                <a:solidFill>
                  <a:srgbClr val="FFFFFF"/>
                </a:solidFill>
              </a:rPr>
              <a:t>Landscape</a:t>
            </a:r>
            <a:r>
              <a:rPr lang="en-US" altLang="en-US"/>
              <a:t>         	orientation</a:t>
            </a:r>
          </a:p>
          <a:p>
            <a:pPr>
              <a:lnSpc>
                <a:spcPct val="90000"/>
              </a:lnSpc>
            </a:pPr>
            <a:r>
              <a:rPr lang="en-US" altLang="en-US"/>
              <a:t>Slide layout: </a:t>
            </a:r>
            <a:r>
              <a:rPr lang="en-US" altLang="en-US" b="1" i="1">
                <a:solidFill>
                  <a:srgbClr val="FFFFFF"/>
                </a:solidFill>
              </a:rPr>
              <a:t>High contrast:  Light lettering/lines on a dark 	background.  If you use a light background, make sure      the text is sufficiently dark.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C1A6275-1E19-4D52-A5DC-797E8EAF0364}"/>
              </a:ext>
            </a:extLst>
          </p:cNvPr>
          <p:cNvSpPr>
            <a:spLocks noGrp="1" noChangeArrowheads="1"/>
          </p:cNvSpPr>
          <p:nvPr>
            <p:ph type="title"/>
          </p:nvPr>
        </p:nvSpPr>
        <p:spPr/>
        <p:txBody>
          <a:bodyPr/>
          <a:lstStyle/>
          <a:p>
            <a:r>
              <a:rPr lang="en-US" altLang="en-US"/>
              <a:t>Style Guidelines (cont)</a:t>
            </a:r>
          </a:p>
        </p:txBody>
      </p:sp>
      <p:sp>
        <p:nvSpPr>
          <p:cNvPr id="18435" name="Rectangle 3">
            <a:extLst>
              <a:ext uri="{FF2B5EF4-FFF2-40B4-BE49-F238E27FC236}">
                <a16:creationId xmlns:a16="http://schemas.microsoft.com/office/drawing/2014/main" id="{5AB08ED0-9494-47D4-8E81-F8512809A7A5}"/>
              </a:ext>
            </a:extLst>
          </p:cNvPr>
          <p:cNvSpPr>
            <a:spLocks noGrp="1" noChangeArrowheads="1"/>
          </p:cNvSpPr>
          <p:nvPr>
            <p:ph type="body" idx="1"/>
          </p:nvPr>
        </p:nvSpPr>
        <p:spPr/>
        <p:txBody>
          <a:bodyPr/>
          <a:lstStyle/>
          <a:p>
            <a:r>
              <a:rPr lang="en-US" altLang="en-US"/>
              <a:t>Short phrases, not long sentences</a:t>
            </a:r>
          </a:p>
          <a:p>
            <a:r>
              <a:rPr lang="en-US" altLang="en-US"/>
              <a:t>Use Arial, or similar sans serif font</a:t>
            </a:r>
          </a:p>
          <a:p>
            <a:pPr lvl="1"/>
            <a:r>
              <a:rPr lang="en-US" altLang="en-US">
                <a:latin typeface="Helvetica" panose="020B0604020202020204" pitchFamily="34" charset="0"/>
              </a:rPr>
              <a:t>This line uses  the Helvetica font</a:t>
            </a:r>
            <a:endParaRPr lang="en-US" altLang="en-US"/>
          </a:p>
          <a:p>
            <a:pPr lvl="1"/>
            <a:r>
              <a:rPr lang="en-US" altLang="en-US"/>
              <a:t>The rest of the document uses Arial</a:t>
            </a:r>
          </a:p>
          <a:p>
            <a:r>
              <a:rPr lang="en-US" altLang="en-US" sz="3600"/>
              <a:t>36 Point Titles</a:t>
            </a:r>
          </a:p>
          <a:p>
            <a:r>
              <a:rPr lang="en-US" altLang="en-US"/>
              <a:t>28 point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0F37AF-18F5-42D3-B1F6-81A3BCBF375C}"/>
              </a:ext>
            </a:extLst>
          </p:cNvPr>
          <p:cNvSpPr>
            <a:spLocks noGrp="1" noChangeArrowheads="1"/>
          </p:cNvSpPr>
          <p:nvPr>
            <p:ph type="title"/>
          </p:nvPr>
        </p:nvSpPr>
        <p:spPr/>
        <p:txBody>
          <a:bodyPr/>
          <a:lstStyle/>
          <a:p>
            <a:r>
              <a:rPr lang="en-US" altLang="en-US"/>
              <a:t>Mandatory Slides</a:t>
            </a:r>
          </a:p>
        </p:txBody>
      </p:sp>
      <p:sp>
        <p:nvSpPr>
          <p:cNvPr id="20483" name="Rectangle 3">
            <a:extLst>
              <a:ext uri="{FF2B5EF4-FFF2-40B4-BE49-F238E27FC236}">
                <a16:creationId xmlns:a16="http://schemas.microsoft.com/office/drawing/2014/main" id="{29C8C7B3-B5A4-480E-AB12-DF5A8198012E}"/>
              </a:ext>
            </a:extLst>
          </p:cNvPr>
          <p:cNvSpPr>
            <a:spLocks noGrp="1" noChangeArrowheads="1"/>
          </p:cNvSpPr>
          <p:nvPr>
            <p:ph type="body" idx="1"/>
          </p:nvPr>
        </p:nvSpPr>
        <p:spPr/>
        <p:txBody>
          <a:bodyPr/>
          <a:lstStyle/>
          <a:p>
            <a:r>
              <a:rPr lang="en-US" altLang="en-US" b="1" i="1">
                <a:solidFill>
                  <a:srgbClr val="FFFFFF"/>
                </a:solidFill>
              </a:rPr>
              <a:t>Title slide (logo permitted here)</a:t>
            </a:r>
          </a:p>
          <a:p>
            <a:r>
              <a:rPr lang="en-US" altLang="en-US" b="1" i="1">
                <a:solidFill>
                  <a:srgbClr val="FFFFFF"/>
                </a:solidFill>
              </a:rPr>
              <a:t>Purpose (of your work) slide</a:t>
            </a:r>
          </a:p>
          <a:p>
            <a:r>
              <a:rPr lang="en-US" altLang="en-US" b="1" i="1">
                <a:solidFill>
                  <a:srgbClr val="FFFFFF"/>
                </a:solidFill>
              </a:rPr>
              <a:t>Outline slide (of your talk, not your paper)</a:t>
            </a:r>
            <a:endParaRPr lang="en-US" altLang="en-US"/>
          </a:p>
          <a:p>
            <a:r>
              <a:rPr lang="en-US" altLang="en-US" b="1" i="1">
                <a:solidFill>
                  <a:srgbClr val="FFFFFF"/>
                </a:solidFill>
              </a:rPr>
              <a:t>Detail slides </a:t>
            </a:r>
            <a:r>
              <a:rPr lang="en-US" altLang="en-US">
                <a:solidFill>
                  <a:srgbClr val="FFFF00"/>
                </a:solidFill>
              </a:rPr>
              <a:t>(e.g. slides 4-11)</a:t>
            </a:r>
            <a:r>
              <a:rPr lang="en-US" altLang="en-US" b="1" i="1">
                <a:solidFill>
                  <a:srgbClr val="FFFFFF"/>
                </a:solidFill>
              </a:rPr>
              <a:t> go here</a:t>
            </a:r>
            <a:endParaRPr lang="en-US" altLang="en-US"/>
          </a:p>
          <a:p>
            <a:r>
              <a:rPr lang="en-US" altLang="en-US" b="1" i="1">
                <a:solidFill>
                  <a:srgbClr val="FFFFFF"/>
                </a:solidFill>
              </a:rPr>
              <a:t>Conclusion slide</a:t>
            </a:r>
          </a:p>
        </p:txBody>
      </p:sp>
    </p:spTree>
  </p:cSld>
  <p:clrMapOvr>
    <a:masterClrMapping/>
  </p:clrMapOvr>
</p:sld>
</file>

<file path=ppt/theme/theme1.xml><?xml version="1.0" encoding="utf-8"?>
<a:theme xmlns:a="http://schemas.openxmlformats.org/drawingml/2006/main" name="Powerpoint 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Powerpoin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owerpoin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owerpoin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C India-2021-Slide-Guidelines  -  Read-Only" id="{0E04AAA8-8503-4271-8EDD-9DE749FDFCDF}" vid="{79A73B77-F717-48C1-9733-0DC2214344D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6699FF"/>
    </a:dk1>
    <a:lt1>
      <a:srgbClr val="FFFFFF"/>
    </a:lt1>
    <a:dk2>
      <a:srgbClr val="3399FF"/>
    </a:dk2>
    <a:lt2>
      <a:srgbClr val="C0C0C0"/>
    </a:lt2>
    <a:accent1>
      <a:srgbClr val="FF00FF"/>
    </a:accent1>
    <a:accent2>
      <a:srgbClr val="00C0C0"/>
    </a:accent2>
    <a:accent3>
      <a:srgbClr val="FFFFFF"/>
    </a:accent3>
    <a:accent4>
      <a:srgbClr val="5682DA"/>
    </a:accent4>
    <a:accent5>
      <a:srgbClr val="FFAAFF"/>
    </a:accent5>
    <a:accent6>
      <a:srgbClr val="00AEAE"/>
    </a:accent6>
    <a:hlink>
      <a:srgbClr val="00C000"/>
    </a:hlink>
    <a:folHlink>
      <a:srgbClr val="800080"/>
    </a:folHlink>
  </a:clrScheme>
</a:themeOverride>
</file>

<file path=ppt/theme/themeOverride2.xml><?xml version="1.0" encoding="utf-8"?>
<a:themeOverride xmlns:a="http://schemas.openxmlformats.org/drawingml/2006/main">
  <a:clrScheme name="">
    <a:dk1>
      <a:srgbClr val="000000"/>
    </a:dk1>
    <a:lt1>
      <a:srgbClr val="628AFC"/>
    </a:lt1>
    <a:dk2>
      <a:srgbClr val="006B61"/>
    </a:dk2>
    <a:lt2>
      <a:srgbClr val="C0C0C0"/>
    </a:lt2>
    <a:accent1>
      <a:srgbClr val="FF00FF"/>
    </a:accent1>
    <a:accent2>
      <a:srgbClr val="00C0C0"/>
    </a:accent2>
    <a:accent3>
      <a:srgbClr val="B7C4FD"/>
    </a:accent3>
    <a:accent4>
      <a:srgbClr val="000000"/>
    </a:accent4>
    <a:accent5>
      <a:srgbClr val="FFAAFF"/>
    </a:accent5>
    <a:accent6>
      <a:srgbClr val="00AEAE"/>
    </a:accent6>
    <a:hlink>
      <a:srgbClr val="00C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ITC India-2021-Slide-Guidelines (1)</Template>
  <TotalTime>0</TotalTime>
  <Pages>2</Pages>
  <Words>3408</Words>
  <Application>Microsoft Office PowerPoint</Application>
  <PresentationFormat>Widescreen</PresentationFormat>
  <Paragraphs>327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Helvetica</vt:lpstr>
      <vt:lpstr>MS LineDraw</vt:lpstr>
      <vt:lpstr>Powerpoint Template</vt:lpstr>
      <vt:lpstr>Electronic Presentation Guide</vt:lpstr>
      <vt:lpstr>About this Presentation</vt:lpstr>
      <vt:lpstr>Purpose</vt:lpstr>
      <vt:lpstr>Outline</vt:lpstr>
      <vt:lpstr>Standards and Guidelines</vt:lpstr>
      <vt:lpstr>Projection Computer</vt:lpstr>
      <vt:lpstr>Style Guidelines</vt:lpstr>
      <vt:lpstr>Style Guidelines (cont)</vt:lpstr>
      <vt:lpstr>Mandatory Slides</vt:lpstr>
      <vt:lpstr>Other General Tips</vt:lpstr>
      <vt:lpstr>Contrast</vt:lpstr>
      <vt:lpstr>Other Color Schemes</vt:lpstr>
      <vt:lpstr>PowerPoint Presentation</vt:lpstr>
      <vt:lpstr>Display Speed</vt:lpstr>
      <vt:lpstr>Transitions Between Slides</vt:lpstr>
      <vt:lpstr>Transitions Between Lines</vt:lpstr>
      <vt:lpstr>Borders</vt:lpstr>
      <vt:lpstr>Diagram slides</vt:lpstr>
      <vt:lpstr>Example:  Backplane ASP Connections</vt:lpstr>
      <vt:lpstr>Presenting Data - Graphs</vt:lpstr>
      <vt:lpstr>Fault coverage vs. No. of Vectors</vt:lpstr>
      <vt:lpstr>Schedule</vt:lpstr>
      <vt:lpstr>Some Bad Examples</vt:lpstr>
      <vt:lpstr> (Press the “Enter” key to continue)</vt:lpstr>
      <vt:lpstr>Bad Color Usage</vt:lpstr>
      <vt:lpstr>How to Annoy The Audience (Press Enter)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Presentation Guide</dc:title>
  <dc:subject>ITC '08 Electronic presentation guide/template</dc:subject>
  <dc:creator>Kavitha Shankar</dc:creator>
  <dc:description>V6.0 4/28/03 1st 2003 version_x000d_
V7.0 2/25/03 1st 2004 version_x000d_
V7.2 8/9/03 XP version for 2004_x000d_
V8.0 7/12/05 New info for ITC 2005_x000d_
V9.1 08/16/06 New conf + fix typos_x000d_
V11.0 6/19/08 New conf</dc:description>
  <cp:lastModifiedBy>Kavitha Shankar</cp:lastModifiedBy>
  <cp:revision>1</cp:revision>
  <cp:lastPrinted>1998-05-12T14:00:08Z</cp:lastPrinted>
  <dcterms:created xsi:type="dcterms:W3CDTF">2022-06-29T08:39:23Z</dcterms:created>
  <dcterms:modified xsi:type="dcterms:W3CDTF">2022-06-29T08:40:12Z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C:\Users\rpress\AppData\Local\Microsoft\Windows\INetCache\Content.Outlook\PPQJTDB9\ITC 2020 Slide Guidelines.ppt</vt:lpwstr>
  </property>
</Properties>
</file>