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5080000" cy="1678678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pPr lvl="0">
              <a:buFont typeface="Arial"/>
              <a:buChar char="•"/>
            </a:pPr>
            <a:r>
              <a:rPr lang="en-US"/>
              <a:t>Bullet1</a:t>
            </a:r>
          </a:p>
          <a:p>
            <a:pPr marL="762000" indent="-508000" lvl="1">
              <a:buClr>
                <a:srgbClr val="FF0000"/>
              </a:buClr>
              <a:buFont typeface="Wingdings"/>
              <a:buChar char="u"/>
            </a:pPr>
            <a:r>
              <a:rPr lang="en-US"/>
              <a:t>Bullet2</a:t>
            </a:r>
          </a:p>
          <a:p>
            <a:pPr lvl="2">
              <a:buAutoNum type="alphaLcParenR" startAt="1"/>
            </a:pPr>
            <a:r>
              <a:rPr lang="en-US"/>
              <a:t>Numbered List Item - 1</a:t>
            </a:r>
          </a:p>
          <a:p>
            <a:pPr lvl="2">
              <a:buAutoNum type="alphaLcParenR" startAt="2"/>
            </a:pPr>
            <a:r>
              <a:rPr lang="en-US"/>
              <a:t>Numbered List Item - 2</a:t>
            </a:r>
          </a:p>
          <a:p>
            <a:pPr lvl="2">
              <a:buAutoNum type="alphaLcParenR" startAt="3"/>
            </a:pPr>
            <a:r>
              <a:rPr lang="en-US"/>
              <a:t>Numbered List Item - 3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