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A9CFBD-9A66-49CB-BB8E-F5AA753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Localme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0000D-11C3-4517-94B5-47F6162DA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753490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Desarrolladores:</a:t>
            </a:r>
          </a:p>
          <a:p>
            <a:r>
              <a:rPr lang="es-MX" dirty="0"/>
              <a:t>Nicolas Sotomayor</a:t>
            </a:r>
          </a:p>
          <a:p>
            <a:r>
              <a:rPr lang="es-MX" dirty="0"/>
              <a:t>Fernando </a:t>
            </a:r>
            <a:r>
              <a:rPr lang="es-MX" dirty="0" err="1"/>
              <a:t>villalobos</a:t>
            </a:r>
            <a:endParaRPr lang="es-MX" dirty="0"/>
          </a:p>
          <a:p>
            <a:r>
              <a:rPr lang="es-CL" dirty="0"/>
              <a:t>Felipe </a:t>
            </a:r>
            <a:r>
              <a:rPr lang="es-CL" dirty="0" err="1"/>
              <a:t>arriagada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6165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F9692-5633-4BF4-ABBD-0D5127A6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Objetivo de nuestra propuesta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9AE170-2470-454C-AE37-182362513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98120"/>
            <a:ext cx="3550727" cy="3450613"/>
          </a:xfrm>
        </p:spPr>
        <p:txBody>
          <a:bodyPr/>
          <a:lstStyle/>
          <a:p>
            <a:r>
              <a:rPr lang="es-MX" b="0" i="0" dirty="0">
                <a:solidFill>
                  <a:srgbClr val="172B4D"/>
                </a:solidFill>
                <a:effectLst/>
                <a:latin typeface="-apple-system"/>
              </a:rPr>
              <a:t>El objetivo principal de LOCALME es poder gestionar el control y horarios de entrada y salida para el cumplimiento de horarios determinados por la empresa.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93342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BB50A-E62D-4A01-8DE5-D7D6A68F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Ventajas 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AEBE3-E5FB-4F00-94EE-423F9318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6710786" cy="3450613"/>
          </a:xfrm>
        </p:spPr>
        <p:txBody>
          <a:bodyPr/>
          <a:lstStyle/>
          <a:p>
            <a:r>
              <a:rPr lang="es-MX" dirty="0"/>
              <a:t>Nuestra ventajas son que a la hora de administrar nuestro sistema proporciona una información transparente a la hora de remunerar y en los horarios.</a:t>
            </a:r>
          </a:p>
          <a:p>
            <a:endParaRPr lang="es-MX" dirty="0"/>
          </a:p>
          <a:p>
            <a:r>
              <a:rPr lang="es-MX" dirty="0"/>
              <a:t>Todo el sistema esta monitoreado y en la nube por lo cual la seguridad es mayor.</a:t>
            </a:r>
          </a:p>
          <a:p>
            <a:endParaRPr lang="es-MX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6797683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10</TotalTime>
  <Words>82</Words>
  <Application>Microsoft Office PowerPoint</Application>
  <PresentationFormat>Panorámica</PresentationFormat>
  <Paragraphs>11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Gill Sans MT</vt:lpstr>
      <vt:lpstr>Galería</vt:lpstr>
      <vt:lpstr>Localme</vt:lpstr>
      <vt:lpstr>Objetivo de nuestra propuesta</vt:lpstr>
      <vt:lpstr>Ventajas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Localme</dc:title>
  <dc:creator>SSDD</dc:creator>
  <cp:lastModifiedBy>SSDD</cp:lastModifiedBy>
  <cp:revision>2</cp:revision>
  <dcterms:created xsi:type="dcterms:W3CDTF">2025-03-14T20:10:49Z</dcterms:created>
  <dcterms:modified xsi:type="dcterms:W3CDTF">2025-03-14T20:21:43Z</dcterms:modified>
</cp:coreProperties>
</file>