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Lufthansa User Research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15.11.2017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147095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Yes?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97000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What are your general thoughts on studying online? 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Questions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Questions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What do you expect from the experience of studying courses online?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Questions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What would give you motivation to study online?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Questions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What demotivates you from studying online?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16858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If You Have Studied Online	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Where have you studied online before?</a:t>
            </a: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Questions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What was your </a:t>
            </a:r>
            <a:r>
              <a:rPr lang="en" sz="2400"/>
              <a:t>experience</a:t>
            </a:r>
            <a:r>
              <a:rPr lang="en" sz="2400"/>
              <a:t> like? Discuss.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Questions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What problems and </a:t>
            </a:r>
            <a:r>
              <a:rPr lang="en" sz="2400"/>
              <a:t>frustrations</a:t>
            </a:r>
            <a:r>
              <a:rPr lang="en" sz="2400"/>
              <a:t> come to mind from your experience?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Questions 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What were the features you found most enjoyable?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Questions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How would you make the experience you had better for yourself?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(Consider your </a:t>
            </a:r>
            <a:r>
              <a:rPr lang="en" sz="2400"/>
              <a:t>frustrations</a:t>
            </a:r>
            <a:r>
              <a:rPr lang="en" sz="2400"/>
              <a:t>)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Discuss</a:t>
            </a:r>
            <a:r>
              <a:rPr lang="en" sz="240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Questions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Where have you studied online before?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/>
              <a:t>Introduction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/>
              <a:t>General Group Questions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/>
              <a:t>Prototype Showcase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/>
              <a:t>Interview on Prototype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/>
              <a:t>Portal Task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/>
              <a:t>General Discussion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Showcase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2</a:t>
            </a:r>
          </a:p>
        </p:txBody>
      </p:sp>
      <p:pic>
        <p:nvPicPr>
          <p:cNvPr descr="Screen Shot 2017-11-15 at 17.42.00.pn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525" y="410000"/>
            <a:ext cx="5231650" cy="45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2</a:t>
            </a:r>
          </a:p>
        </p:txBody>
      </p:sp>
      <p:pic>
        <p:nvPicPr>
          <p:cNvPr descr="Screen Shot 2017-11-15 at 13.06.43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000" y="410000"/>
            <a:ext cx="4605158" cy="449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2</a:t>
            </a:r>
          </a:p>
        </p:txBody>
      </p:sp>
      <p:pic>
        <p:nvPicPr>
          <p:cNvPr descr="Screen Shot 2017-11-15 at 12.50.32.png"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625" y="410000"/>
            <a:ext cx="4656550" cy="446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Interview on Prototype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Portal Task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for your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Who we are..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What we are here to do..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Any issues in German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Questions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Questions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  <a:p>
            <a:pPr indent="0" lvl="0" mar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Have you ever used online methods to study a course previously?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4172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If No..</a:t>
            </a:r>
            <a:r>
              <a:rPr b="1" lang="en"/>
              <a:t>.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01225"/>
            <a:ext cx="8453700" cy="349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Have you ever considered </a:t>
            </a:r>
            <a:r>
              <a:rPr lang="en" sz="2400"/>
              <a:t>studying</a:t>
            </a:r>
            <a:r>
              <a:rPr lang="en" sz="2400"/>
              <a:t> online? 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311700" y="3744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Questions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Question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3200400" algn="l">
              <a:spcBef>
                <a:spcPts val="0"/>
              </a:spcBef>
              <a:buNone/>
            </a:pPr>
            <a:r>
              <a:rPr lang="en" sz="2400"/>
              <a:t>Why?</a:t>
            </a:r>
            <a:r>
              <a:rPr lang="en" sz="300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53807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No?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35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What prevented you from studying online?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Questions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