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61AA-C1EB-413C-856C-6FE16719E453}" type="datetimeFigureOut">
              <a:rPr lang="en-US" smtClean="0"/>
              <a:t>01/28/2014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3692-BFA9-4010-9AB7-5E03E268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cknorris/roundhou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.com/ferventcoder/roundhouse/master/docs/logo/RoundhousE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143392" cy="20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6477000" cy="19812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Kicking your database up a notch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RoundhousE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Migrating databases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Written in C#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29606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0198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https://github.com/chucknorris/roundhouse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Versions the database</a:t>
            </a:r>
          </a:p>
          <a:p>
            <a:r>
              <a:rPr lang="en-US" dirty="0" smtClean="0"/>
              <a:t>Runs scripts in a particular order</a:t>
            </a:r>
          </a:p>
          <a:p>
            <a:r>
              <a:rPr lang="en-US" dirty="0" smtClean="0"/>
              <a:t>Keeps track of scripts run</a:t>
            </a:r>
          </a:p>
          <a:p>
            <a:r>
              <a:rPr lang="en-US" dirty="0" smtClean="0"/>
              <a:t>Replaces tokens for different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r>
              <a:rPr lang="en-US" dirty="0" smtClean="0"/>
              <a:t> Script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Time Scripts</a:t>
            </a:r>
          </a:p>
          <a:p>
            <a:pPr lvl="1"/>
            <a:r>
              <a:rPr lang="en-US" dirty="0" smtClean="0"/>
              <a:t>Scripts that you will run once and only once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Folders</a:t>
            </a:r>
            <a:r>
              <a:rPr lang="en-US" dirty="0" smtClean="0"/>
              <a:t>: Up, </a:t>
            </a:r>
            <a:r>
              <a:rPr lang="en-US" dirty="0" err="1" smtClean="0"/>
              <a:t>RunAfterCreateDatabase</a:t>
            </a:r>
            <a:endParaRPr lang="en-US" dirty="0"/>
          </a:p>
          <a:p>
            <a:r>
              <a:rPr lang="en-US" dirty="0" err="1" smtClean="0"/>
              <a:t>AnyTime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Scripts you will run whenever they change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Folders</a:t>
            </a:r>
            <a:r>
              <a:rPr lang="en-US" dirty="0" smtClean="0"/>
              <a:t>: </a:t>
            </a:r>
            <a:r>
              <a:rPr lang="en-US" dirty="0" err="1" smtClean="0"/>
              <a:t>Sprocs</a:t>
            </a:r>
            <a:r>
              <a:rPr lang="en-US" dirty="0" smtClean="0"/>
              <a:t>, Functions, Indexes</a:t>
            </a:r>
          </a:p>
          <a:p>
            <a:r>
              <a:rPr lang="en-US" dirty="0" err="1" smtClean="0"/>
              <a:t>Everytime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Scripts you will run every time roundhouse runs, even if the script hasn’t changed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Folders</a:t>
            </a:r>
            <a:r>
              <a:rPr lang="en-US" dirty="0" smtClean="0"/>
              <a:t>: permissions</a:t>
            </a:r>
          </a:p>
          <a:p>
            <a:pPr lvl="1"/>
            <a:r>
              <a:rPr lang="en-US" dirty="0" smtClean="0"/>
              <a:t>Also runs any script file with </a:t>
            </a:r>
            <a:r>
              <a:rPr lang="en-US" sz="31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EVERYTIME</a:t>
            </a:r>
            <a:r>
              <a:rPr lang="en-US" dirty="0" smtClean="0"/>
              <a:t> in the name.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r>
              <a:rPr lang="en-US" dirty="0" smtClean="0"/>
              <a:t> Script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Scripts:</a:t>
            </a:r>
            <a:endParaRPr lang="en-US" dirty="0"/>
          </a:p>
          <a:p>
            <a:pPr lvl="1"/>
            <a:r>
              <a:rPr lang="en-US" dirty="0" smtClean="0"/>
              <a:t>Scripts that should run only in particular environments</a:t>
            </a:r>
          </a:p>
          <a:p>
            <a:pPr lvl="1"/>
            <a:r>
              <a:rPr lang="en-US" dirty="0" smtClean="0"/>
              <a:t>Folders: any folder. Just name the file with the environment name and put “.</a:t>
            </a:r>
            <a:r>
              <a:rPr lang="en-US" dirty="0" err="1" smtClean="0"/>
              <a:t>env</a:t>
            </a:r>
            <a:r>
              <a:rPr lang="en-US" dirty="0" smtClean="0"/>
              <a:t>” in it: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SYSTEST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.createTestSproc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.env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.sql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Token Replacement:</a:t>
            </a:r>
          </a:p>
          <a:p>
            <a:pPr lvl="1"/>
            <a:r>
              <a:rPr lang="en-US" dirty="0" smtClean="0"/>
              <a:t>Any value in configuration can be tokenized: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DATABASE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be changed to:</a:t>
            </a:r>
            <a:br>
              <a:rPr lang="en-US" dirty="0" smtClean="0"/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DATABASE foo</a:t>
            </a:r>
            <a:r>
              <a:rPr lang="en-US" dirty="0" smtClean="0"/>
              <a:t> (if database name is “foo”)</a:t>
            </a:r>
          </a:p>
        </p:txBody>
      </p:sp>
    </p:spTree>
    <p:extLst>
      <p:ext uri="{BB962C8B-B14F-4D97-AF65-F5344CB8AC3E}">
        <p14:creationId xmlns:p14="http://schemas.microsoft.com/office/powerpoint/2010/main" val="39517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r>
              <a:rPr lang="en-US" dirty="0" smtClean="0"/>
              <a:t> Script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Scripts:</a:t>
            </a:r>
            <a:endParaRPr lang="en-US" dirty="0"/>
          </a:p>
          <a:p>
            <a:pPr lvl="1"/>
            <a:r>
              <a:rPr lang="en-US" dirty="0" smtClean="0"/>
              <a:t>Scripts that should run only in particular environments</a:t>
            </a:r>
          </a:p>
          <a:p>
            <a:pPr lvl="1"/>
            <a:r>
              <a:rPr lang="en-US" dirty="0" smtClean="0"/>
              <a:t>Folders: any folder. Just name the file with the environment name and put “.</a:t>
            </a:r>
            <a:r>
              <a:rPr lang="en-US" dirty="0" err="1" smtClean="0"/>
              <a:t>env</a:t>
            </a:r>
            <a:r>
              <a:rPr lang="en-US" dirty="0" smtClean="0"/>
              <a:t>” in it: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SYSTEST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.createTestSproc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.env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.sql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Token Replacement:</a:t>
            </a:r>
          </a:p>
          <a:p>
            <a:pPr lvl="1"/>
            <a:r>
              <a:rPr lang="en-US" dirty="0" smtClean="0"/>
              <a:t>Any value in configuration can be tokenized: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DATABASE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be changed to:</a:t>
            </a:r>
            <a:br>
              <a:rPr lang="en-US" dirty="0" smtClean="0"/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DATABASE foo</a:t>
            </a:r>
            <a:r>
              <a:rPr lang="en-US" dirty="0" smtClean="0"/>
              <a:t> (if database name is “foo”)</a:t>
            </a:r>
          </a:p>
        </p:txBody>
      </p:sp>
    </p:spTree>
    <p:extLst>
      <p:ext uri="{BB962C8B-B14F-4D97-AF65-F5344CB8AC3E}">
        <p14:creationId xmlns:p14="http://schemas.microsoft.com/office/powerpoint/2010/main" val="12052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408992" y="4969852"/>
            <a:ext cx="1525208" cy="542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8400" y="4969852"/>
            <a:ext cx="609599" cy="542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it?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3276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Add your scripts</a:t>
            </a:r>
          </a:p>
          <a:p>
            <a:r>
              <a:rPr lang="en-US" dirty="0" smtClean="0"/>
              <a:t>Run rh.exe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3137" y="4969852"/>
            <a:ext cx="1526415" cy="542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9244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5415" y="5043799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rh.exe -d FIDO -s omanes2500a 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version.txt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451" y="6159105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Database name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8759" y="615910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Server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8577" y="578977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File w/ </a:t>
            </a:r>
            <a:r>
              <a:rPr lang="en-US" sz="2400" dirty="0" err="1" smtClean="0">
                <a:latin typeface="+mj-lt"/>
              </a:rPr>
              <a:t>db</a:t>
            </a:r>
            <a:r>
              <a:rPr lang="en-US" sz="2400" dirty="0" smtClean="0">
                <a:latin typeface="+mj-lt"/>
              </a:rPr>
              <a:t> version</a:t>
            </a:r>
          </a:p>
          <a:p>
            <a:pPr algn="ctr"/>
            <a:r>
              <a:rPr lang="en-US" sz="2400" dirty="0" smtClean="0">
                <a:latin typeface="+mj-lt"/>
              </a:rPr>
              <a:t>In it</a:t>
            </a:r>
            <a:endParaRPr lang="en-US" sz="2400" dirty="0">
              <a:latin typeface="+mj-lt"/>
            </a:endParaRPr>
          </a:p>
        </p:txBody>
      </p:sp>
      <p:cxnSp>
        <p:nvCxnSpPr>
          <p:cNvPr id="12" name="Curved Connector 11"/>
          <p:cNvCxnSpPr>
            <a:stCxn id="8" idx="0"/>
          </p:cNvCxnSpPr>
          <p:nvPr/>
        </p:nvCxnSpPr>
        <p:spPr>
          <a:xfrm rot="16200000" flipV="1">
            <a:off x="6965500" y="5210014"/>
            <a:ext cx="548460" cy="61106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6" idx="2"/>
          </p:cNvCxnSpPr>
          <p:nvPr/>
        </p:nvCxnSpPr>
        <p:spPr>
          <a:xfrm rot="16200000" flipV="1">
            <a:off x="4051863" y="5647259"/>
            <a:ext cx="784262" cy="5152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2"/>
          </p:cNvCxnSpPr>
          <p:nvPr/>
        </p:nvCxnSpPr>
        <p:spPr>
          <a:xfrm flipV="1">
            <a:off x="1876140" y="5512777"/>
            <a:ext cx="867060" cy="80201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animBg="1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Adding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This is a one time script</a:t>
            </a:r>
          </a:p>
          <a:p>
            <a:r>
              <a:rPr lang="en-US" dirty="0" smtClean="0"/>
              <a:t>Put it in the up</a:t>
            </a:r>
            <a:r>
              <a:rPr lang="en-US" dirty="0"/>
              <a:t> </a:t>
            </a:r>
            <a:r>
              <a:rPr lang="en-US" dirty="0" smtClean="0"/>
              <a:t>folder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1"/>
            <a:ext cx="5076825" cy="344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C7C53C09A4843B57948852A4B79F4" ma:contentTypeVersion="0" ma:contentTypeDescription="Create a new document." ma:contentTypeScope="" ma:versionID="45e58b1501dd6bed7819f8a46cad85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956A8-FD99-46D2-A73A-52E2C8374FA1}"/>
</file>

<file path=customXml/itemProps2.xml><?xml version="1.0" encoding="utf-8"?>
<ds:datastoreItem xmlns:ds="http://schemas.openxmlformats.org/officeDocument/2006/customXml" ds:itemID="{20BE6B68-EE41-429F-A20E-0DFB506EC0FA}"/>
</file>

<file path=customXml/itemProps3.xml><?xml version="1.0" encoding="utf-8"?>
<ds:datastoreItem xmlns:ds="http://schemas.openxmlformats.org/officeDocument/2006/customXml" ds:itemID="{F6B56111-FAA9-44C1-9B35-4A0F770381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232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Roundhouse</vt:lpstr>
      <vt:lpstr>What is RoundhousE</vt:lpstr>
      <vt:lpstr>What does it do?</vt:lpstr>
      <vt:lpstr>RoundhousE Script Types</vt:lpstr>
      <vt:lpstr>RoundhousE Script Types</vt:lpstr>
      <vt:lpstr>RoundhousE Script Types</vt:lpstr>
      <vt:lpstr>How do you use it?</vt:lpstr>
      <vt:lpstr>Scenario: Adding a table</vt:lpstr>
    </vt:vector>
  </TitlesOfParts>
  <Company>Farm Credit Services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Roundhouse</dc:title>
  <dc:creator>Paul Oliver</dc:creator>
  <cp:lastModifiedBy>Paul Oliver</cp:lastModifiedBy>
  <cp:revision>8</cp:revision>
  <dcterms:created xsi:type="dcterms:W3CDTF">2014-01-28T18:58:09Z</dcterms:created>
  <dcterms:modified xsi:type="dcterms:W3CDTF">2014-01-29T22:52:36Z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0x010100730C7C53C09A4843B57948852A4B79F4</vt:lpwstr>
  </property>
</Properties>
</file>