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CSS Zen Garden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Super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4248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	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Das Mobile Design hatte zu viel </a:t>
            </a:r>
            <a:r>
              <a:rPr lang="de-DE" dirty="0" err="1" smtClean="0"/>
              <a:t>whitespace</a:t>
            </a:r>
            <a:endParaRPr lang="de-DE" dirty="0" smtClean="0"/>
          </a:p>
          <a:p>
            <a:r>
              <a:rPr lang="de-DE" dirty="0" smtClean="0"/>
              <a:t>Die Navigation ist für Monitore falsch platziert</a:t>
            </a:r>
          </a:p>
          <a:p>
            <a:r>
              <a:rPr lang="de-DE" dirty="0" smtClean="0"/>
              <a:t>Die Bilder wären überdimensioniert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 neues Design, aber alte Hintergrundidee (Zen Thema)</a:t>
            </a:r>
          </a:p>
        </p:txBody>
      </p:sp>
    </p:spTree>
    <p:extLst>
      <p:ext uri="{BB962C8B-B14F-4D97-AF65-F5344CB8AC3E}">
        <p14:creationId xmlns:p14="http://schemas.microsoft.com/office/powerpoint/2010/main" val="3287616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Monitor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412" y="1853248"/>
            <a:ext cx="8426708" cy="4195762"/>
          </a:xfrm>
        </p:spPr>
      </p:pic>
    </p:spTree>
    <p:extLst>
      <p:ext uri="{BB962C8B-B14F-4D97-AF65-F5344CB8AC3E}">
        <p14:creationId xmlns:p14="http://schemas.microsoft.com/office/powerpoint/2010/main" val="1097340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http://csszengarden2-nikosamson.c9users.io/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7757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5814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 Gedanken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Wie ist die HTML Datei aufgebaut?</a:t>
            </a:r>
          </a:p>
          <a:p>
            <a:r>
              <a:rPr lang="de-DE" dirty="0" smtClean="0"/>
              <a:t>Was will ich damit erreichen?</a:t>
            </a:r>
          </a:p>
          <a:p>
            <a:r>
              <a:rPr lang="de-DE" dirty="0" smtClean="0"/>
              <a:t>Was kann ich mit dem gegebenen überhaupt machen?</a:t>
            </a:r>
          </a:p>
          <a:p>
            <a:r>
              <a:rPr lang="de-DE" dirty="0" smtClean="0"/>
              <a:t>Habe ich ein Thema?</a:t>
            </a:r>
          </a:p>
          <a:p>
            <a:r>
              <a:rPr lang="de-DE" dirty="0" smtClean="0"/>
              <a:t>„Mit JS wär das bestimmt lustiger“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7342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Mobile </a:t>
            </a:r>
            <a:r>
              <a:rPr lang="de-DE" dirty="0" err="1" smtClean="0"/>
              <a:t>first</a:t>
            </a: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Platzsparend und übersichtlich aber nicht zu leer/zu voll</a:t>
            </a:r>
          </a:p>
          <a:p>
            <a:r>
              <a:rPr lang="de-DE" dirty="0" smtClean="0"/>
              <a:t>Wohin mit der Navigation?</a:t>
            </a:r>
          </a:p>
          <a:p>
            <a:r>
              <a:rPr lang="de-DE" dirty="0" smtClean="0"/>
              <a:t>Art der Darstellung?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4384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Mobile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337" y="689152"/>
            <a:ext cx="3006216" cy="576137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22" y="694327"/>
            <a:ext cx="2855234" cy="575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53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Man hat keine Maus zum klicken sondern nur die </a:t>
            </a:r>
            <a:r>
              <a:rPr lang="de-DE" dirty="0" err="1" smtClean="0"/>
              <a:t>Toucheingabe</a:t>
            </a:r>
            <a:endParaRPr lang="de-DE" dirty="0" smtClean="0"/>
          </a:p>
          <a:p>
            <a:r>
              <a:rPr lang="de-DE" dirty="0" smtClean="0"/>
              <a:t>Viele Handys haben sehr unterschiedliche Bildschirmgrößen</a:t>
            </a:r>
          </a:p>
          <a:p>
            <a:r>
              <a:rPr lang="de-DE" dirty="0" smtClean="0"/>
              <a:t>Text darf nicht zu groß oder zu klein werden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vm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1421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Tablet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unterscheidet Tablet von Handy und Bildschirm ?</a:t>
            </a:r>
          </a:p>
          <a:p>
            <a:r>
              <a:rPr lang="de-DE" dirty="0" smtClean="0"/>
              <a:t>Wieder, wo kommt die Navigation hin?</a:t>
            </a:r>
          </a:p>
          <a:p>
            <a:r>
              <a:rPr lang="de-DE" dirty="0" smtClean="0"/>
              <a:t>Entwickelt man in </a:t>
            </a:r>
            <a:r>
              <a:rPr lang="de-DE" dirty="0"/>
              <a:t>R</a:t>
            </a:r>
            <a:r>
              <a:rPr lang="de-DE" dirty="0" smtClean="0"/>
              <a:t>ichtung Bildschirm oder Handy Design ?</a:t>
            </a:r>
          </a:p>
        </p:txBody>
      </p:sp>
    </p:spTree>
    <p:extLst>
      <p:ext uri="{BB962C8B-B14F-4D97-AF65-F5344CB8AC3E}">
        <p14:creationId xmlns:p14="http://schemas.microsoft.com/office/powerpoint/2010/main" val="3761656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Handy und Tablet sind sich sehr ähnlich</a:t>
            </a:r>
          </a:p>
          <a:p>
            <a:r>
              <a:rPr lang="de-DE" dirty="0" smtClean="0"/>
              <a:t>Zu klein für ein großes Design aber zu groß für Mobile</a:t>
            </a:r>
          </a:p>
          <a:p>
            <a:r>
              <a:rPr lang="de-DE" dirty="0" smtClean="0"/>
              <a:t>Wieder nur Touch *</a:t>
            </a:r>
            <a:r>
              <a:rPr lang="de-DE" dirty="0" err="1" smtClean="0"/>
              <a:t>meh</a:t>
            </a:r>
            <a:r>
              <a:rPr lang="de-DE" dirty="0" smtClean="0"/>
              <a:t>*</a:t>
            </a:r>
          </a:p>
          <a:p>
            <a:r>
              <a:rPr lang="de-DE" dirty="0" smtClean="0"/>
              <a:t>Für die Navigation nach oben zu holen ist noch zu wenig Platz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9688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Tablet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367" y="452718"/>
            <a:ext cx="5415620" cy="6178385"/>
          </a:xfrm>
        </p:spPr>
      </p:pic>
    </p:spTree>
    <p:extLst>
      <p:ext uri="{BB962C8B-B14F-4D97-AF65-F5344CB8AC3E}">
        <p14:creationId xmlns:p14="http://schemas.microsoft.com/office/powerpoint/2010/main" val="3590306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Standard CSS Design</a:t>
            </a:r>
          </a:p>
          <a:p>
            <a:r>
              <a:rPr lang="de-DE" dirty="0" smtClean="0"/>
              <a:t>Mehr Möglichkeiten bzgl. Platz und </a:t>
            </a:r>
            <a:r>
              <a:rPr lang="de-DE" dirty="0" err="1" smtClean="0"/>
              <a:t>hover</a:t>
            </a:r>
            <a:r>
              <a:rPr lang="de-DE" dirty="0" smtClean="0"/>
              <a:t> </a:t>
            </a:r>
            <a:r>
              <a:rPr lang="de-DE" dirty="0" err="1"/>
              <a:t>E</a:t>
            </a:r>
            <a:r>
              <a:rPr lang="de-DE" dirty="0" err="1" smtClean="0"/>
              <a:t>lemeten</a:t>
            </a:r>
            <a:r>
              <a:rPr lang="de-DE" dirty="0" smtClean="0"/>
              <a:t> etc. (theoretisch)</a:t>
            </a:r>
          </a:p>
          <a:p>
            <a:r>
              <a:rPr lang="de-DE" dirty="0" smtClean="0"/>
              <a:t>Kann ich das Mobile Design portieren?</a:t>
            </a:r>
          </a:p>
        </p:txBody>
      </p:sp>
    </p:spTree>
    <p:extLst>
      <p:ext uri="{BB962C8B-B14F-4D97-AF65-F5344CB8AC3E}">
        <p14:creationId xmlns:p14="http://schemas.microsoft.com/office/powerpoint/2010/main" val="529919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215</Words>
  <Application>Microsoft Office PowerPoint</Application>
  <PresentationFormat>Breitbild</PresentationFormat>
  <Paragraphs>39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</vt:lpstr>
      <vt:lpstr>CSS Zen Garden</vt:lpstr>
      <vt:lpstr>Erste Gedanken</vt:lpstr>
      <vt:lpstr>Mobile first </vt:lpstr>
      <vt:lpstr>Mobile</vt:lpstr>
      <vt:lpstr>Probleme ?</vt:lpstr>
      <vt:lpstr>Tablet</vt:lpstr>
      <vt:lpstr>Probleme?</vt:lpstr>
      <vt:lpstr>Tablet</vt:lpstr>
      <vt:lpstr>Monitor</vt:lpstr>
      <vt:lpstr>Probleme  </vt:lpstr>
      <vt:lpstr>Monitor</vt:lpstr>
      <vt:lpstr>Live 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Zen Garden</dc:title>
  <dc:creator>Phero</dc:creator>
  <cp:lastModifiedBy>Phero</cp:lastModifiedBy>
  <cp:revision>4</cp:revision>
  <dcterms:created xsi:type="dcterms:W3CDTF">2016-11-20T15:44:58Z</dcterms:created>
  <dcterms:modified xsi:type="dcterms:W3CDTF">2016-11-20T16:05:13Z</dcterms:modified>
</cp:coreProperties>
</file>