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3295712d1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3295712d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569a923f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569a923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569a923ff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569a923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3295712d1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3295712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c7da5112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1c7da51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569a923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569a92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3295712d1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3295712d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3295712d1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3295712d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clanthology.org/2022.ltedi-1.3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890300" y="1157875"/>
            <a:ext cx="7104000" cy="11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/>
              <a:t>An Ensemble Model for Hope Speech Detection from YouTube Comments</a:t>
            </a:r>
            <a:r>
              <a:rPr lang="en" sz="3120"/>
              <a:t> </a:t>
            </a:r>
            <a:endParaRPr sz="31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357275"/>
            <a:ext cx="53613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NO: 12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Name: Puspita Das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ID: 20301246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Sec: 01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 &amp; RA: Farah &amp; Amit</a:t>
            </a:r>
            <a:endParaRPr sz="240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19150" y="685025"/>
            <a:ext cx="73713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of the proposed model </a:t>
            </a:r>
            <a:r>
              <a:rPr lang="en"/>
              <a:t> </a:t>
            </a:r>
            <a:endParaRPr/>
          </a:p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819150" y="1907475"/>
            <a:ext cx="3461700" cy="24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</a:t>
            </a:r>
            <a:r>
              <a:rPr lang="en"/>
              <a:t>roposed ensemble model achieved a macro F1-scores of 0.380, 0.790, 0.290, 0.480, and 0.470 for English, Spanish, Tamil, Malayalam, and Kannada language YouTube comments </a:t>
            </a:r>
            <a:r>
              <a:rPr lang="en"/>
              <a:t>(Kumar et al., 2022)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Char-level features significant performance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600" y="1852275"/>
            <a:ext cx="403860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4294967295" type="title"/>
          </p:nvPr>
        </p:nvSpPr>
        <p:spPr>
          <a:xfrm>
            <a:off x="773700" y="754225"/>
            <a:ext cx="44760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cxnSp>
        <p:nvCxnSpPr>
          <p:cNvPr id="205" name="Google Shape;205;p23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3"/>
          <p:cNvSpPr txBox="1"/>
          <p:nvPr>
            <p:ph idx="4294967295" type="body"/>
          </p:nvPr>
        </p:nvSpPr>
        <p:spPr>
          <a:xfrm>
            <a:off x="773700" y="2092000"/>
            <a:ext cx="75966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Exploration of Hope speech from YouTube comments by using N-gram level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Proposed model’s scores on different languages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classification and features on various </a:t>
            </a:r>
            <a:r>
              <a:rPr lang="en" sz="1800"/>
              <a:t>perspectives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4294967295" type="title"/>
          </p:nvPr>
        </p:nvSpPr>
        <p:spPr>
          <a:xfrm>
            <a:off x="773700" y="754225"/>
            <a:ext cx="447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Limitation</a:t>
            </a:r>
            <a:endParaRPr b="1" sz="3000"/>
          </a:p>
        </p:txBody>
      </p:sp>
      <p:cxnSp>
        <p:nvCxnSpPr>
          <p:cNvPr id="213" name="Google Shape;213;p2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24"/>
          <p:cNvSpPr txBox="1"/>
          <p:nvPr>
            <p:ph idx="4294967295" type="body"/>
          </p:nvPr>
        </p:nvSpPr>
        <p:spPr>
          <a:xfrm>
            <a:off x="773700" y="1815225"/>
            <a:ext cx="75966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First Limitation:</a:t>
            </a:r>
            <a:r>
              <a:rPr lang="en" sz="1800"/>
              <a:t> Unable to identify some kind of symbols or signs in comments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900"/>
              <a:t>Second Limitation: </a:t>
            </a:r>
            <a:r>
              <a:rPr lang="en" sz="1800"/>
              <a:t>Difficulty to understand and identify the sarcasm and context of specific characteristics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4294967295" type="title"/>
          </p:nvPr>
        </p:nvSpPr>
        <p:spPr>
          <a:xfrm>
            <a:off x="773700" y="754225"/>
            <a:ext cx="44760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Synthesis</a:t>
            </a:r>
            <a:endParaRPr b="1" sz="3000"/>
          </a:p>
        </p:txBody>
      </p:sp>
      <p:cxnSp>
        <p:nvCxnSpPr>
          <p:cNvPr id="221" name="Google Shape;221;p25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25"/>
          <p:cNvSpPr txBox="1"/>
          <p:nvPr>
            <p:ph idx="4294967295" type="body"/>
          </p:nvPr>
        </p:nvSpPr>
        <p:spPr>
          <a:xfrm>
            <a:off x="773700" y="2092000"/>
            <a:ext cx="7405200" cy="21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Detecting hope and non hope speech from other social medias or platforms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hope and non hope words in various languages or symbols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negative signs or words from the comments </a:t>
            </a:r>
            <a:endParaRPr sz="1800"/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4294967295" type="title"/>
          </p:nvPr>
        </p:nvSpPr>
        <p:spPr>
          <a:xfrm>
            <a:off x="773700" y="754225"/>
            <a:ext cx="44760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Reference</a:t>
            </a:r>
            <a:endParaRPr b="1" sz="3000"/>
          </a:p>
        </p:txBody>
      </p:sp>
      <p:cxnSp>
        <p:nvCxnSpPr>
          <p:cNvPr id="229" name="Google Shape;229;p26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6"/>
          <p:cNvSpPr txBox="1"/>
          <p:nvPr>
            <p:ph idx="4294967295" type="body"/>
          </p:nvPr>
        </p:nvSpPr>
        <p:spPr>
          <a:xfrm>
            <a:off x="773700" y="1711225"/>
            <a:ext cx="75966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02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62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K, Abhinav., S, Sunil., &amp; R, Pradip. (2022). </a:t>
            </a:r>
            <a:r>
              <a:rPr lang="en" sz="1862">
                <a:solidFill>
                  <a:srgbClr val="446E9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SOA_NLP@LT-EDI-ACL2022: An Ensemble Model for Hope Speech Detection from YouTube Comments</a:t>
            </a:r>
            <a:r>
              <a:rPr lang="en" sz="1862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In </a:t>
            </a:r>
            <a:r>
              <a:rPr i="1" lang="en" sz="1862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Second Workshop on Language Technology for Equality, Diversity and Inclusion</a:t>
            </a:r>
            <a:r>
              <a:rPr lang="en" sz="1862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pages 223–228, Dublin, Ireland. Association for Computational Linguistics.</a:t>
            </a:r>
            <a:endParaRPr sz="1862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674500" y="1711450"/>
            <a:ext cx="54663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Thank You</a:t>
            </a:r>
            <a:endParaRPr b="1" sz="3500"/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65200"/>
            <a:ext cx="75057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Introduction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Motivation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Contribution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Methodology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Dataset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Result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Conclusion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Limitation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Synthesis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07475"/>
            <a:ext cx="7505700" cy="25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9255" lvl="0" marL="457200" rtl="0" algn="l">
              <a:spcBef>
                <a:spcPts val="0"/>
              </a:spcBef>
              <a:spcAft>
                <a:spcPts val="0"/>
              </a:spcAft>
              <a:buSzPts val="2058"/>
              <a:buChar char="●"/>
            </a:pPr>
            <a:r>
              <a:rPr lang="en" sz="2057"/>
              <a:t>Hope and Hate speech approaches on online platform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techniques to identify YouTube comments on numerous languages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 on different numerous languages on Hope speech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Motivation</a:t>
            </a:r>
            <a:endParaRPr b="1"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913375" y="1990725"/>
            <a:ext cx="350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Encourages to spread optimism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Reducing hate comments that </a:t>
            </a:r>
            <a:r>
              <a:rPr lang="en" sz="1800"/>
              <a:t>affect</a:t>
            </a:r>
            <a:r>
              <a:rPr lang="en" sz="1800"/>
              <a:t> individual’s life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Promoting and increasing positive comments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Contribution</a:t>
            </a:r>
            <a:endParaRPr b="1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13375" y="1990725"/>
            <a:ext cx="350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Hope comments detection from YouTube comments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different languages to expand hope comments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Detecting Non hope speech through different classifiers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37092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30700" y="1733975"/>
            <a:ext cx="6190500" cy="27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Algorithms</a:t>
            </a:r>
            <a:r>
              <a:rPr lang="en" sz="1700"/>
              <a:t> of machine learning to test the five distinct languages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statistics of division of non Hope and Hope speech and labels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statistics of Hope speech vary based on different types of languages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Performance of features on Random Forest Classifiers and others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845600"/>
            <a:ext cx="3980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819150" y="1780625"/>
            <a:ext cx="3542400" cy="22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Hope speech of English has 1962 words </a:t>
            </a:r>
            <a:r>
              <a:rPr lang="en"/>
              <a:t>whereas Non Hope speech has lot (Kumar et al., 2022)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training, Spanish has less which is 499 compared to English Non-hope speech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Tamil, Malayalam, Kannada have more Hope speech than Spanish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78800"/>
            <a:ext cx="40100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845600"/>
            <a:ext cx="39807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Model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819150" y="1780625"/>
            <a:ext cx="3461700" cy="23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YouTube Comments classified into two parts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</a:t>
            </a:r>
            <a:r>
              <a:rPr lang="en" sz="1800"/>
              <a:t>three types of machine learning to get the best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Tracing Hope and Non Hope speech after preprocessing and testing</a:t>
            </a:r>
            <a:endParaRPr sz="18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875" y="373650"/>
            <a:ext cx="3609675" cy="44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66909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/>
              <a:t>Result</a:t>
            </a:r>
            <a:r>
              <a:rPr lang="en" sz="2600"/>
              <a:t>: </a:t>
            </a:r>
            <a:r>
              <a:rPr b="1" lang="en" sz="2600"/>
              <a:t>B</a:t>
            </a:r>
            <a:r>
              <a:rPr b="1" lang="en" sz="2600"/>
              <a:t>est-suited features with on development dataset</a:t>
            </a:r>
            <a:endParaRPr b="1" sz="2600"/>
          </a:p>
        </p:txBody>
      </p:sp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819150" y="1999725"/>
            <a:ext cx="32658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</a:t>
            </a:r>
            <a:r>
              <a:rPr lang="en"/>
              <a:t>English dataset, the proposed model achieved a macro precision, recall, F1-score of 0.460, 0.370 and 0.380 </a:t>
            </a:r>
            <a:r>
              <a:rPr lang="en"/>
              <a:t>(Kumar et al., 2022)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macro precision of 0.490, a macro recall of 0.470, a macro F1-score of 0.470 for the Kannada language </a:t>
            </a:r>
            <a:r>
              <a:rPr lang="en"/>
              <a:t>(Kumar et al., 2022)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25" y="1687375"/>
            <a:ext cx="4515076" cy="3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