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cd78cd55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9cd78cd55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9cd78cd55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9cd78cd55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cd78cd55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9cd78cd55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cd78cd55b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cd78cd55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cd78cd55b_0_3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cd78cd55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95300" y="644625"/>
            <a:ext cx="4885200" cy="19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QuoteR:A Benchmark of Quote Recommendation for Writing</a:t>
            </a:r>
            <a:endParaRPr sz="29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40225" y="2508850"/>
            <a:ext cx="4639200" cy="2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Team NO: 12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Name: Puspita Das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ID: 20301246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Sec: 01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 &amp; RA: Farah &amp; Amit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1303800" y="598575"/>
            <a:ext cx="66159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1303800" y="1947350"/>
            <a:ext cx="61890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was established an uncovered dataset for writing named QuoteR and conducted an extensive evaluation.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Presents a unique model that has higher effectiveness over previous methods.        </a:t>
            </a:r>
            <a:endParaRPr sz="2000"/>
          </a:p>
        </p:txBody>
      </p:sp>
      <p:sp>
        <p:nvSpPr>
          <p:cNvPr id="347" name="Google Shape;347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598575"/>
            <a:ext cx="66159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</a:t>
            </a:r>
            <a:endParaRPr sz="3000"/>
          </a:p>
        </p:txBody>
      </p:sp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1303800" y="1947350"/>
            <a:ext cx="6189000" cy="25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First Limitation: </a:t>
            </a:r>
            <a:r>
              <a:rPr lang="en" sz="2000"/>
              <a:t>Unable to give proper quote </a:t>
            </a:r>
            <a:r>
              <a:rPr lang="en" sz="2000"/>
              <a:t>recommendation</a:t>
            </a:r>
            <a:r>
              <a:rPr lang="en" sz="2000"/>
              <a:t> on small sentence type.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Second Limitation: </a:t>
            </a:r>
            <a:r>
              <a:rPr lang="en" sz="2000"/>
              <a:t>Maximum quote recommendation dataset so unable to find more quotes or access them. </a:t>
            </a:r>
            <a:endParaRPr sz="2000"/>
          </a:p>
        </p:txBody>
      </p:sp>
      <p:sp>
        <p:nvSpPr>
          <p:cNvPr id="354" name="Google Shape;354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303800" y="598575"/>
            <a:ext cx="66159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Synthesis</a:t>
            </a:r>
            <a:endParaRPr sz="3000"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1303800" y="1947350"/>
            <a:ext cx="61890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enhanced model </a:t>
            </a:r>
            <a:r>
              <a:rPr lang="en" sz="2000"/>
              <a:t>by using a special classical Chinese pre-trained model. 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Improving model’s performance in the few-shot and zero-shot scenarios.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used in other languages in future beside three languages.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1" name="Google Shape;361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       Thank You</a:t>
            </a:r>
            <a:endParaRPr sz="4800"/>
          </a:p>
        </p:txBody>
      </p:sp>
      <p:sp>
        <p:nvSpPr>
          <p:cNvPr id="367" name="Google Shape;367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Contribution</a:t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Limitation</a:t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Synthesis</a:t>
            </a:r>
            <a:endParaRPr sz="1800"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475675"/>
            <a:ext cx="70305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Representation</a:t>
            </a:r>
            <a:r>
              <a:rPr lang="en" sz="1900"/>
              <a:t> of quotes as universal among languages and task of quotes recommendation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Unablity and disadvantage to use search engines in quote recommendation 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Quote </a:t>
            </a:r>
            <a:r>
              <a:rPr lang="en" sz="1900"/>
              <a:t>recommendation</a:t>
            </a:r>
            <a:r>
              <a:rPr lang="en" sz="1900"/>
              <a:t> dataset QuoteR use to remove closed dataset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Proposing a quote recommendation model which outperforms and performs as a strong baseline </a:t>
            </a:r>
            <a:endParaRPr sz="1900"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891200"/>
            <a:ext cx="3430500" cy="24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Focusing on the recommendation of quotes that fits well in context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Works on quote recommendation in Twitter dialog threads</a:t>
            </a:r>
            <a:endParaRPr sz="1800"/>
          </a:p>
        </p:txBody>
      </p:sp>
      <p:sp>
        <p:nvSpPr>
          <p:cNvPr id="300" name="Google Shape;300;p16"/>
          <p:cNvSpPr txBox="1"/>
          <p:nvPr>
            <p:ph idx="2" type="body"/>
          </p:nvPr>
        </p:nvSpPr>
        <p:spPr>
          <a:xfrm>
            <a:off x="4903650" y="1891200"/>
            <a:ext cx="3430500" cy="24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Content-based recommendation aims to recommends product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Brings the structured data or document</a:t>
            </a:r>
            <a:endParaRPr sz="1800"/>
          </a:p>
        </p:txBody>
      </p:sp>
      <p:sp>
        <p:nvSpPr>
          <p:cNvPr id="301" name="Google Shape;30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33120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756425"/>
            <a:ext cx="56163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Fitting the recommendation quotes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Evaluated on various datasets but chose to stay in QuoteR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English, Standard Chinese and Classical Chinese are included in new recommendation dataset</a:t>
            </a:r>
            <a:endParaRPr sz="1900"/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88625" y="363875"/>
            <a:ext cx="6744300" cy="9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88"/>
              <a:t>          Methodology</a:t>
            </a:r>
            <a:endParaRPr sz="4288"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698525" y="1363475"/>
            <a:ext cx="77526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BERT model encodes contexts and quotes into vector representation, as well as finds similarity between query context and a candidate quote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Presenting quotes into the form of quote representation matrix Q = [q1, · · · , q|Q| ].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Inserting additional separator token for left and right context and finally obtaining candidate quote form of p = softmax(Q^⊤c)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raw pre-trained BERT, the pseudo-rank score of q is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                         p ∗ = e^(q·c)/ (e^(q·c )+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" sz="1500"/>
              <a:t>P q ∗∈N(q) e^(q∗·c))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sememe knowledge represents as a general, more convenient and reliable where minimum number of meaning of words existed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34305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21" name="Google Shape;321;p19"/>
          <p:cNvSpPr txBox="1"/>
          <p:nvPr>
            <p:ph idx="1" type="subTitle"/>
          </p:nvPr>
        </p:nvSpPr>
        <p:spPr>
          <a:xfrm>
            <a:off x="608675" y="1318450"/>
            <a:ext cx="40317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Achieving</a:t>
            </a:r>
            <a:r>
              <a:rPr lang="en"/>
              <a:t> 126,713 context-quote pairs where 6,108 different quotes are involved, which form the English part of QuoteR.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Obtaining the standard Chinese part of QuoteR, where 40,842 context-quote pairs and 3,004 different quotes are remained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Achieving  116,537 context-quote pairs where  4,438 different quotes are involved, which form the English part of QuoteR.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99/98/94 context-quote pairs are good enough for per parts.</a:t>
            </a:r>
            <a:endParaRPr/>
          </a:p>
        </p:txBody>
      </p:sp>
      <p:sp>
        <p:nvSpPr>
          <p:cNvPr id="322" name="Google Shape;32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300" y="1576750"/>
            <a:ext cx="3499800" cy="23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34305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29" name="Google Shape;329;p20"/>
          <p:cNvSpPr txBox="1"/>
          <p:nvPr>
            <p:ph idx="1" type="subTitle"/>
          </p:nvPr>
        </p:nvSpPr>
        <p:spPr>
          <a:xfrm>
            <a:off x="518850" y="1352125"/>
            <a:ext cx="3515400" cy="3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Comparing</a:t>
            </a:r>
            <a:r>
              <a:rPr lang="en" sz="1500"/>
              <a:t> three groups of models (CRM &amp; LSTM, from top-k RM to transform and Bert-based models) to get better context of query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Evaluating three metrics and usage of BERT-based for English and Chinese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Method gives the best performances than other methods.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BERT-Sim has high performance on quote recommendation. 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Approximately all methods comes up with worse result on Classical Chinese as Chinese BERT is not good to encode classical Chinese quote. </a:t>
            </a:r>
            <a:endParaRPr sz="1500"/>
          </a:p>
        </p:txBody>
      </p:sp>
      <p:sp>
        <p:nvSpPr>
          <p:cNvPr id="330" name="Google Shape;330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950" y="1352125"/>
            <a:ext cx="4918875" cy="32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598575"/>
            <a:ext cx="2494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</a:t>
            </a:r>
            <a:endParaRPr sz="3000"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372850" y="1419525"/>
            <a:ext cx="3425100" cy="3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Results for MRR and NDCG@5 for quotes with varying amounts of contexts in the standard Chinese part training set.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Figure 1 offers various</a:t>
            </a:r>
            <a:r>
              <a:rPr lang="en" sz="1400"/>
              <a:t> negative sample numbers of the standard Chinese part of QuoteR where negative samples </a:t>
            </a:r>
            <a:r>
              <a:rPr lang="en" sz="1400"/>
              <a:t>proportional</a:t>
            </a:r>
            <a:r>
              <a:rPr lang="en" sz="1400"/>
              <a:t> to quote recommendation performance.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Table 5, top quotes and ranks are given where the first one is alternative of gold quote and in second, gold quote comes up</a:t>
            </a:r>
            <a:endParaRPr sz="1400"/>
          </a:p>
        </p:txBody>
      </p:sp>
      <p:sp>
        <p:nvSpPr>
          <p:cNvPr id="338" name="Google Shape;33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025" y="206625"/>
            <a:ext cx="4480000" cy="27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950" y="2982425"/>
            <a:ext cx="4559350" cy="18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